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8" r:id="rId2"/>
    <p:sldId id="260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73167" autoAdjust="0"/>
  </p:normalViewPr>
  <p:slideViewPr>
    <p:cSldViewPr>
      <p:cViewPr>
        <p:scale>
          <a:sx n="66" d="100"/>
          <a:sy n="66" d="100"/>
        </p:scale>
        <p:origin x="-174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3FA4-7B00-4E4B-8EDC-996C9AC56E84}" type="datetimeFigureOut">
              <a:rPr lang="es-CO" smtClean="0"/>
              <a:pPr/>
              <a:t>30/03/2011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5B4-A98B-4D7F-9F96-271A46522B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1826831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" name="13 Imagen" descr="logocibernuevo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8" name="7 Imagen" descr="logocibernuev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76950" y="5829300"/>
            <a:ext cx="3067050" cy="10287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30/03/2011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Imperative form</a:t>
            </a:r>
          </a:p>
          <a:p>
            <a:pPr algn="ctr"/>
            <a:endParaRPr lang="en-US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4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Conditional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C:\Users\Diego\Desktop\Sin títul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8748464" cy="3600400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n-US" dirty="0" smtClean="0"/>
          </a:p>
          <a:p>
            <a:pPr algn="just"/>
            <a:r>
              <a:rPr lang="en-US" dirty="0" smtClean="0"/>
              <a:t>Use imperative sentences, and a temporal order, by completing the next activity with verbs and images.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Send your pronunciation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23528" y="1556792"/>
          <a:ext cx="8568952" cy="4104454"/>
        </p:xfrm>
        <a:graphic>
          <a:graphicData uri="http://schemas.openxmlformats.org/drawingml/2006/table">
            <a:tbl>
              <a:tblPr/>
              <a:tblGrid>
                <a:gridCol w="1469048"/>
                <a:gridCol w="1469048"/>
                <a:gridCol w="1399093"/>
                <a:gridCol w="1482842"/>
                <a:gridCol w="1468718"/>
                <a:gridCol w="1280203"/>
              </a:tblGrid>
              <a:tr h="4120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First </a:t>
                      </a: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Second </a:t>
                      </a: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Then </a:t>
                      </a: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Later </a:t>
                      </a: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After that</a:t>
                      </a: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i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And finally</a:t>
                      </a: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8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b="0" i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0" i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Primero:</a:t>
                      </a: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b="0" i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0" i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Segundo</a:t>
                      </a:r>
                      <a:r>
                        <a:rPr lang="es-CO" sz="1600" b="0" i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</a:t>
                      </a: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b="0" i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0" i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Luego</a:t>
                      </a:r>
                      <a:r>
                        <a:rPr lang="es-CO" sz="1600" b="0" i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</a:t>
                      </a: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b="0" i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0" i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Más </a:t>
                      </a:r>
                      <a:r>
                        <a:rPr lang="es-CO" sz="1600" b="0" i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tarde:</a:t>
                      </a: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b="0" i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0" i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Después </a:t>
                      </a:r>
                      <a:r>
                        <a:rPr lang="es-CO" sz="1600" b="0" i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de eso:</a:t>
                      </a: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O" sz="1600" b="0" i="1" dirty="0" smtClean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O" sz="1600" b="0" i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Y finalmente</a:t>
                      </a:r>
                      <a:r>
                        <a:rPr lang="es-CO" sz="1600" b="0" i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:</a:t>
                      </a:r>
                    </a:p>
                  </a:txBody>
                  <a:tcPr marL="67196" marR="671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0" y="0"/>
            <a:ext cx="9144000" cy="13388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n-US" sz="900" dirty="0" smtClean="0"/>
          </a:p>
          <a:p>
            <a:pPr algn="just"/>
            <a:r>
              <a:rPr lang="en-US" dirty="0" smtClean="0"/>
              <a:t>Follow the last examples and complete the activity.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Send your pronunciation</a:t>
            </a:r>
          </a:p>
          <a:p>
            <a:pPr algn="just"/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endParaRPr lang="en-US" sz="800" dirty="0" smtClean="0"/>
          </a:p>
          <a:p>
            <a:pPr algn="just"/>
            <a:r>
              <a:rPr lang="en-US" dirty="0" smtClean="0"/>
              <a:t>Write and pronounce 10 conditional sentences, beginning with IF, then a </a:t>
            </a:r>
            <a:r>
              <a:rPr lang="en-US" dirty="0" smtClean="0"/>
              <a:t>sentence </a:t>
            </a:r>
            <a:r>
              <a:rPr lang="en-US" dirty="0" smtClean="0"/>
              <a:t>in imperative form, according to real situations.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Translate into Spanish.</a:t>
            </a:r>
          </a:p>
          <a:p>
            <a:pPr algn="just"/>
            <a:endParaRPr lang="en-US" sz="8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79512" y="1772821"/>
          <a:ext cx="8784976" cy="4392485"/>
        </p:xfrm>
        <a:graphic>
          <a:graphicData uri="http://schemas.openxmlformats.org/drawingml/2006/table">
            <a:tbl>
              <a:tblPr/>
              <a:tblGrid>
                <a:gridCol w="683573"/>
                <a:gridCol w="3922474"/>
                <a:gridCol w="4178929"/>
              </a:tblGrid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ENGLISH</a:t>
                      </a: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SPANISH</a:t>
                      </a: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1.</a:t>
                      </a: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If the day is cold, don’t leave</a:t>
                      </a: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 el día está frío, no salgas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O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If you see a thief in your house, call the police</a:t>
                      </a: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O" sz="180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Si tú ves un ladrón en tu casa, llama a la policía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O" sz="180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O" sz="1800" dirty="0"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A7AD77E6EEBF24EBF7D41CA367DFD4E" ma:contentTypeVersion="0" ma:contentTypeDescription="Crear nuevo documento." ma:contentTypeScope="" ma:versionID="53ab6ee07c373738130e523da2b74f00">
  <xsd:schema xmlns:xsd="http://www.w3.org/2001/XMLSchema" xmlns:xs="http://www.w3.org/2001/XMLSchema" xmlns:p="http://schemas.microsoft.com/office/2006/metadata/properties" xmlns:ns2="a464f196-e49a-4ca7-9c96-5a8f10f12a57" targetNamespace="http://schemas.microsoft.com/office/2006/metadata/properties" ma:root="true" ma:fieldsID="3ccd44a1bd30739882996be11b7bf1f4" ns2:_="">
    <xsd:import namespace="a464f196-e49a-4ca7-9c96-5a8f10f12a57"/>
    <xsd:element name="properties">
      <xsd:complexType>
        <xsd:sequence>
          <xsd:element name="documentManagement">
            <xsd:complexType>
              <xsd:all>
                <xsd:element ref="ns2:Direccion_x0020_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64f196-e49a-4ca7-9c96-5a8f10f12a57" elementFormDefault="qualified">
    <xsd:import namespace="http://schemas.microsoft.com/office/2006/documentManagement/types"/>
    <xsd:import namespace="http://schemas.microsoft.com/office/infopath/2007/PartnerControls"/>
    <xsd:element name="Direccion_x0020_URL" ma:index="8" nillable="true" ma:displayName="Direccion URL" ma:internalName="Direccion_x0020_URL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Borrar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ireccion_x0020_URL xmlns="a464f196-e49a-4ca7-9c96-5a8f10f12a57" xsi:nil="true"/>
  </documentManagement>
</p:properties>
</file>

<file path=customXml/itemProps1.xml><?xml version="1.0" encoding="utf-8"?>
<ds:datastoreItem xmlns:ds="http://schemas.openxmlformats.org/officeDocument/2006/customXml" ds:itemID="{A70B42A5-2ECB-4B93-969C-7F21D2167B1B}"/>
</file>

<file path=customXml/itemProps2.xml><?xml version="1.0" encoding="utf-8"?>
<ds:datastoreItem xmlns:ds="http://schemas.openxmlformats.org/officeDocument/2006/customXml" ds:itemID="{32712F18-5D74-47D8-9C8D-0AECEBDA890B}"/>
</file>

<file path=customXml/itemProps3.xml><?xml version="1.0" encoding="utf-8"?>
<ds:datastoreItem xmlns:ds="http://schemas.openxmlformats.org/officeDocument/2006/customXml" ds:itemID="{8AEBFAB1-13DE-4917-9561-B580B40CE394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505</TotalTime>
  <Words>136</Words>
  <Application>Microsoft Office PowerPoint</Application>
  <PresentationFormat>Presentación en pantalla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Concurrencia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Carlos Monsalve</dc:creator>
  <cp:lastModifiedBy>Diego</cp:lastModifiedBy>
  <cp:revision>80</cp:revision>
  <dcterms:created xsi:type="dcterms:W3CDTF">2009-03-25T12:49:46Z</dcterms:created>
  <dcterms:modified xsi:type="dcterms:W3CDTF">2011-03-30T14:53:09Z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0x010100BA7AD77E6EEBF24EBF7D41CA367DFD4E</vt:lpwstr>
  </property>
</Properties>
</file>