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2-31T01:45:33.314" idx="1">
    <p:pos x="713" y="613"/>
    <p:text>
Don't use translators from web
don't copy from internet.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31/12/2010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31/12/2010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184482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Pronunciation</a:t>
            </a:r>
          </a:p>
          <a:p>
            <a:pPr algn="ctr"/>
            <a:endParaRPr lang="en-US" sz="40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Real actions by using figures of speech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908720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Invent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two sentences for each figure, and send the pronunciation.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Be as creative as possible, use images, dialogues, express experiences, etc. 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Euphemism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Chiasmus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Metonymy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Personification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Synecdoche</a:t>
            </a:r>
          </a:p>
          <a:p>
            <a:pPr marL="342900" indent="-342900"/>
            <a:endParaRPr lang="es-CO" dirty="0"/>
          </a:p>
        </p:txBody>
      </p:sp>
      <p:pic>
        <p:nvPicPr>
          <p:cNvPr id="1026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04664"/>
            <a:ext cx="801241" cy="70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936" y="404664"/>
            <a:ext cx="880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oxymor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204864"/>
            <a:ext cx="3071834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ADCFF2AA-6E81-44F7-96EB-F4ECF9428D28}"/>
</file>

<file path=customXml/itemProps2.xml><?xml version="1.0" encoding="utf-8"?>
<ds:datastoreItem xmlns:ds="http://schemas.openxmlformats.org/officeDocument/2006/customXml" ds:itemID="{AE481DA1-D392-4BC8-8B42-C67AC9591C98}"/>
</file>

<file path=customXml/itemProps3.xml><?xml version="1.0" encoding="utf-8"?>
<ds:datastoreItem xmlns:ds="http://schemas.openxmlformats.org/officeDocument/2006/customXml" ds:itemID="{01F0AB3D-28E8-44A1-B2F2-26E88612653C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483</TotalTime>
  <Words>41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78</cp:revision>
  <dcterms:created xsi:type="dcterms:W3CDTF">2009-03-25T12:49:46Z</dcterms:created>
  <dcterms:modified xsi:type="dcterms:W3CDTF">2010-12-31T06:54:26Z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