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58" r:id="rId2"/>
    <p:sldId id="260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74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15/12/2010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51520" y="1752601"/>
            <a:ext cx="8496944" cy="1829761"/>
          </a:xfrm>
        </p:spPr>
        <p:txBody>
          <a:bodyPr/>
          <a:lstStyle/>
          <a:p>
            <a:pPr algn="ctr"/>
            <a:r>
              <a:rPr lang="es-CO" dirty="0" err="1" smtClean="0"/>
              <a:t>Sports</a:t>
            </a:r>
            <a:r>
              <a:rPr lang="es-CO" dirty="0" smtClean="0"/>
              <a:t>, </a:t>
            </a:r>
            <a:r>
              <a:rPr lang="es-CO" dirty="0" err="1" smtClean="0"/>
              <a:t>months</a:t>
            </a:r>
            <a:r>
              <a:rPr lang="es-CO" dirty="0" smtClean="0"/>
              <a:t> an</a:t>
            </a:r>
            <a:r>
              <a:rPr lang="es-CO" dirty="0" smtClean="0"/>
              <a:t>d </a:t>
            </a:r>
            <a:r>
              <a:rPr lang="es-CO" dirty="0" err="1" smtClean="0"/>
              <a:t>seasons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2200" dirty="0" smtClean="0"/>
              <a:t>Activity 7. 	Choose 10 sports</a:t>
            </a:r>
            <a:r>
              <a:rPr lang="en-US" sz="2200" dirty="0" smtClean="0"/>
              <a:t>, </a:t>
            </a:r>
            <a:r>
              <a:rPr lang="en-US" sz="2200" dirty="0" smtClean="0"/>
              <a:t>write the month and season to practice it, and then pronounce them</a:t>
            </a:r>
            <a:r>
              <a:rPr lang="en-US" sz="2200" dirty="0" smtClean="0"/>
              <a:t>.</a:t>
            </a:r>
            <a:endParaRPr lang="es-CO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55576" y="1700808"/>
          <a:ext cx="7560839" cy="3960440"/>
        </p:xfrm>
        <a:graphic>
          <a:graphicData uri="http://schemas.openxmlformats.org/drawingml/2006/table">
            <a:tbl>
              <a:tblPr/>
              <a:tblGrid>
                <a:gridCol w="477728"/>
                <a:gridCol w="2307956"/>
                <a:gridCol w="2409871"/>
                <a:gridCol w="2365284"/>
              </a:tblGrid>
              <a:tr h="36004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s-CO" sz="1100" dirty="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F2F2F2"/>
                          </a:solidFill>
                          <a:latin typeface="Times New Roman"/>
                          <a:ea typeface="Times New Roman"/>
                        </a:rPr>
                        <a:t>SPORT</a:t>
                      </a:r>
                      <a:endParaRPr lang="es-CO" sz="110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F2F2F2"/>
                          </a:solidFill>
                          <a:latin typeface="Times New Roman"/>
                          <a:ea typeface="Times New Roman"/>
                        </a:rPr>
                        <a:t>MONTH</a:t>
                      </a:r>
                      <a:endParaRPr lang="es-CO" sz="110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O" sz="1100" b="1">
                          <a:solidFill>
                            <a:srgbClr val="F2F2F2"/>
                          </a:solidFill>
                          <a:latin typeface="Times New Roman"/>
                          <a:ea typeface="Times New Roman"/>
                        </a:rPr>
                        <a:t>SEASON</a:t>
                      </a:r>
                      <a:endParaRPr lang="es-CO" sz="110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i="1" noProof="0" smtClean="0">
                          <a:latin typeface="Times New Roman"/>
                          <a:ea typeface="Times New Roman"/>
                        </a:rPr>
                        <a:t>swimming</a:t>
                      </a:r>
                      <a:endParaRPr lang="en-US" sz="1400" i="1" noProof="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i="1" noProof="0" smtClean="0">
                          <a:latin typeface="Times New Roman"/>
                          <a:ea typeface="Times New Roman"/>
                        </a:rPr>
                        <a:t>june</a:t>
                      </a:r>
                      <a:endParaRPr lang="en-US" sz="1400" i="1" noProof="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i="1" noProof="0" dirty="0" smtClean="0">
                          <a:latin typeface="Times New Roman"/>
                          <a:ea typeface="Times New Roman"/>
                        </a:rPr>
                        <a:t>summer</a:t>
                      </a:r>
                      <a:endParaRPr lang="en-US" sz="1400" i="1" noProof="0" dirty="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O" sz="1100" dirty="0"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s-CO" sz="1100" dirty="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s-CO" sz="110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s-CO" sz="110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s-CO" sz="110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s-CO" sz="110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s-CO" sz="110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latin typeface="Times New Roman"/>
                          <a:ea typeface="Times New Roman"/>
                        </a:rPr>
                        <a:t>4.</a:t>
                      </a: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s-CO" sz="110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s-CO" sz="1100" dirty="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s-CO" sz="110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latin typeface="Times New Roman"/>
                          <a:ea typeface="Times New Roman"/>
                        </a:rPr>
                        <a:t>5.</a:t>
                      </a: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s-CO" sz="110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s-CO" sz="110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s-CO" sz="110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latin typeface="Times New Roman"/>
                          <a:ea typeface="Times New Roman"/>
                        </a:rPr>
                        <a:t>6.</a:t>
                      </a: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s-CO" sz="110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s-CO" sz="110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s-CO" sz="110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latin typeface="Times New Roman"/>
                          <a:ea typeface="Times New Roman"/>
                        </a:rPr>
                        <a:t>7.</a:t>
                      </a: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s-CO" sz="110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s-CO" sz="110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s-CO" sz="110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latin typeface="Times New Roman"/>
                          <a:ea typeface="Times New Roman"/>
                        </a:rPr>
                        <a:t>8.</a:t>
                      </a: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s-CO" sz="110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s-CO" sz="110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s-CO" sz="110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latin typeface="Times New Roman"/>
                          <a:ea typeface="Times New Roman"/>
                        </a:rPr>
                        <a:t>9,</a:t>
                      </a: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s-CO" sz="110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s-CO" sz="110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s-CO" sz="110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O" sz="1100">
                          <a:latin typeface="Times New Roman"/>
                          <a:ea typeface="Times New Roman"/>
                        </a:rPr>
                        <a:t>10.</a:t>
                      </a: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s-CO" sz="1100" dirty="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s-CO" sz="110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s-CO" sz="1100" dirty="0">
                        <a:latin typeface="Times New Roman"/>
                        <a:ea typeface="Times New Roman"/>
                      </a:endParaRPr>
                    </a:p>
                  </a:txBody>
                  <a:tcPr marL="61628" marR="61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3" name="Imagen 3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657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Imagen 4" descr="C:\Users\Diego\Desktop\Quinto-uno\mic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188639"/>
            <a:ext cx="720080" cy="44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C3645820-DF5D-4A68-8E76-E719E299CC3E}"/>
</file>

<file path=customXml/itemProps2.xml><?xml version="1.0" encoding="utf-8"?>
<ds:datastoreItem xmlns:ds="http://schemas.openxmlformats.org/officeDocument/2006/customXml" ds:itemID="{EA6C0402-76A3-4913-A068-54C9C32C740F}"/>
</file>

<file path=customXml/itemProps3.xml><?xml version="1.0" encoding="utf-8"?>
<ds:datastoreItem xmlns:ds="http://schemas.openxmlformats.org/officeDocument/2006/customXml" ds:itemID="{31B89D9A-F3ED-4489-B1D0-FDF524E1B190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484</TotalTime>
  <Words>34</Words>
  <Application>Microsoft Office PowerPoint</Application>
  <PresentationFormat>Presentación en pantalla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Concurrencia</vt:lpstr>
      <vt:lpstr>Sports, months and seasons</vt:lpstr>
      <vt:lpstr>Activity 7.  Choose 10 sports, write the month and season to practice it, and then pronounce them.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Diego</cp:lastModifiedBy>
  <cp:revision>76</cp:revision>
  <dcterms:created xsi:type="dcterms:W3CDTF">2009-03-25T12:49:46Z</dcterms:created>
  <dcterms:modified xsi:type="dcterms:W3CDTF">2010-12-15T05:31:28Z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