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11"/>
  </p:notesMasterIdLst>
  <p:sldIdLst>
    <p:sldId id="258" r:id="rId5"/>
    <p:sldId id="261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895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43FA4-7B00-4E4B-8EDC-996C9AC56E84}" type="datetimeFigureOut">
              <a:rPr lang="es-CO" smtClean="0"/>
              <a:pPr/>
              <a:t>26/06/2014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105B4-A98B-4D7F-9F96-271A46522BC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683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26/06/2014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13 Imagen" descr="logocibernuev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67050" cy="1028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pic>
        <p:nvPicPr>
          <p:cNvPr id="8" name="7 Imagen" descr="logocibernuev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76950" y="5829300"/>
            <a:ext cx="3067050" cy="1028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26/06/2014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26/06/2014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26/06/2014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26/06/2014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26/06/2014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26/06/2014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26/06/2014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6.wmf"/><Relationship Id="rId7" Type="http://schemas.openxmlformats.org/officeDocument/2006/relationships/package" Target="../embeddings/Documento_de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Documento_de_Microsoft_Word1.docx"/><Relationship Id="rId10" Type="http://schemas.openxmlformats.org/officeDocument/2006/relationships/image" Target="../media/image5.emf"/><Relationship Id="rId4" Type="http://schemas.openxmlformats.org/officeDocument/2006/relationships/image" Target="../media/image7.png"/><Relationship Id="rId9" Type="http://schemas.openxmlformats.org/officeDocument/2006/relationships/package" Target="../embeddings/Documento_de_Microsoft_Word3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6.wmf"/><Relationship Id="rId7" Type="http://schemas.openxmlformats.org/officeDocument/2006/relationships/package" Target="../embeddings/Documento_de_Microsoft_Word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package" Target="../embeddings/Documento_de_Microsoft_Word4.docx"/><Relationship Id="rId4" Type="http://schemas.openxmlformats.org/officeDocument/2006/relationships/image" Target="../media/image7.png"/><Relationship Id="rId9" Type="http://schemas.openxmlformats.org/officeDocument/2006/relationships/package" Target="../embeddings/Documento_de_Microsoft_Word6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wqLG_MvtFM" TargetMode="External"/><Relationship Id="rId2" Type="http://schemas.openxmlformats.org/officeDocument/2006/relationships/hyperlink" Target="http://www.youtube.com/watch?v=PBxR_XrQds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ocabulary.cl/Basic/Personal_Information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55576" y="126876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2771800" y="1906733"/>
            <a:ext cx="2813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Level 2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35010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Student’s name:</a:t>
            </a:r>
            <a:endParaRPr lang="es-CO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" descr="MCj022205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81451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n 2" descr="MCj043393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1912" y="26064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828425"/>
              </p:ext>
            </p:extLst>
          </p:nvPr>
        </p:nvGraphicFramePr>
        <p:xfrm>
          <a:off x="1259632" y="260648"/>
          <a:ext cx="6778625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Documento" r:id="rId5" imgW="6858700" imgH="1876082" progId="Word.Document.12">
                  <p:embed/>
                </p:oleObj>
              </mc:Choice>
              <mc:Fallback>
                <p:oleObj name="Documento" r:id="rId5" imgW="6858700" imgH="18760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32" y="260648"/>
                        <a:ext cx="6778625" cy="185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576584"/>
              </p:ext>
            </p:extLst>
          </p:nvPr>
        </p:nvGraphicFramePr>
        <p:xfrm>
          <a:off x="1259632" y="2204864"/>
          <a:ext cx="677862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Documento" r:id="rId7" imgW="6858700" imgH="2161166" progId="Word.Document.12">
                  <p:embed/>
                </p:oleObj>
              </mc:Choice>
              <mc:Fallback>
                <p:oleObj name="Documento" r:id="rId7" imgW="6858700" imgH="21611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9632" y="2204864"/>
                        <a:ext cx="6778625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548960"/>
              </p:ext>
            </p:extLst>
          </p:nvPr>
        </p:nvGraphicFramePr>
        <p:xfrm>
          <a:off x="1259632" y="4365104"/>
          <a:ext cx="6778625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Documento" r:id="rId9" imgW="6858700" imgH="1876082" progId="Word.Document.12">
                  <p:embed/>
                </p:oleObj>
              </mc:Choice>
              <mc:Fallback>
                <p:oleObj name="Documento" r:id="rId9" imgW="6858700" imgH="18760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59632" y="4365104"/>
                        <a:ext cx="6778625" cy="185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" descr="MCj022205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451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2" descr="MCj043393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1912" y="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108043"/>
              </p:ext>
            </p:extLst>
          </p:nvPr>
        </p:nvGraphicFramePr>
        <p:xfrm>
          <a:off x="1475656" y="792088"/>
          <a:ext cx="655272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name="Documento" r:id="rId5" imgW="6858700" imgH="2161166" progId="Word.Document.12">
                  <p:embed/>
                </p:oleObj>
              </mc:Choice>
              <mc:Fallback>
                <p:oleObj name="Documento" r:id="rId5" imgW="6858700" imgH="21611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656" y="792088"/>
                        <a:ext cx="6552728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971600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Activity: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	According to the examples, describe two members of your 			family, male and female, by using HE + HIS, y SHE + HER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816985"/>
              </p:ext>
            </p:extLst>
          </p:nvPr>
        </p:nvGraphicFramePr>
        <p:xfrm>
          <a:off x="1413507" y="2924944"/>
          <a:ext cx="6677025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name="Documento" r:id="rId7" imgW="6858700" imgH="2160446" progId="Word.Document.12">
                  <p:embed/>
                </p:oleObj>
              </mc:Choice>
              <mc:Fallback>
                <p:oleObj name="Documento" r:id="rId7" imgW="6858700" imgH="2160446" progId="Word.Document.12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507" y="2924944"/>
                        <a:ext cx="6677025" cy="2232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520787"/>
              </p:ext>
            </p:extLst>
          </p:nvPr>
        </p:nvGraphicFramePr>
        <p:xfrm>
          <a:off x="1413507" y="4581128"/>
          <a:ext cx="6677025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name="Documento" r:id="rId9" imgW="6858700" imgH="2160446" progId="Word.Document.12">
                  <p:embed/>
                </p:oleObj>
              </mc:Choice>
              <mc:Fallback>
                <p:oleObj name="Documento" r:id="rId9" imgW="6858700" imgH="2160446" progId="Word.Document.12">
                  <p:embed/>
                  <p:pic>
                    <p:nvPicPr>
                      <p:cNvPr id="0" name="8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507" y="4581128"/>
                        <a:ext cx="6677025" cy="210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5724128" y="36450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Photo </a:t>
            </a: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084168" y="516652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Photo</a:t>
            </a:r>
            <a:endParaRPr lang="es-C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" descr="MCj022205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51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2" descr="MCj043393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912" y="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971600" y="360040"/>
            <a:ext cx="738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b="1" dirty="0" smtClean="0">
                <a:latin typeface="Calibri" pitchFamily="34" charset="0"/>
                <a:cs typeface="Calibri" pitchFamily="34" charset="0"/>
              </a:rPr>
              <a:t>Activity:</a:t>
            </a:r>
            <a:r>
              <a:rPr lang="es-ES_tradnl" dirty="0" smtClean="0">
                <a:latin typeface="Calibri" pitchFamily="34" charset="0"/>
                <a:cs typeface="Calibri" pitchFamily="34" charset="0"/>
              </a:rPr>
              <a:t>	According to the last family tree, identify your relatives and 	complete next information:</a:t>
            </a:r>
            <a:endParaRPr lang="es-CO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052120"/>
              </p:ext>
            </p:extLst>
          </p:nvPr>
        </p:nvGraphicFramePr>
        <p:xfrm>
          <a:off x="695037" y="1340768"/>
          <a:ext cx="7933437" cy="4480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44479"/>
                <a:gridCol w="2644479"/>
                <a:gridCol w="264447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dirty="0" smtClean="0"/>
                        <a:t>Name </a:t>
                      </a:r>
                      <a:endParaRPr lang="es-CO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dirty="0" smtClean="0"/>
                        <a:t>Is my</a:t>
                      </a:r>
                      <a:endParaRPr lang="es-CO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dirty="0" smtClean="0"/>
                        <a:t>Relationship </a:t>
                      </a:r>
                      <a:endParaRPr lang="es-CO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s-ES_tradnl" sz="1600" i="1" dirty="0" smtClean="0"/>
                        <a:t>Charles</a:t>
                      </a:r>
                      <a:endParaRPr lang="es-CO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600" i="1" dirty="0" smtClean="0"/>
                        <a:t>Is my</a:t>
                      </a:r>
                      <a:endParaRPr lang="es-CO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sz="1600" i="1" dirty="0" smtClean="0"/>
                        <a:t>Grandfather</a:t>
                      </a:r>
                      <a:endParaRPr lang="es-CO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b="1" dirty="0" smtClean="0"/>
                        <a:t>2. 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b="1" dirty="0" smtClean="0"/>
                        <a:t>3.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b="1" dirty="0" smtClean="0"/>
                        <a:t>4. 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b="1" dirty="0" smtClean="0"/>
                        <a:t>5.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b="1" dirty="0" smtClean="0"/>
                        <a:t>6.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b="1" dirty="0" smtClean="0"/>
                        <a:t>7.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_tradnl" b="1" dirty="0" smtClean="0"/>
                        <a:t>8.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Imagen 1" descr="ta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" y="188640"/>
            <a:ext cx="7715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973370"/>
              </p:ext>
            </p:extLst>
          </p:nvPr>
        </p:nvGraphicFramePr>
        <p:xfrm>
          <a:off x="499834" y="1124744"/>
          <a:ext cx="7888589" cy="4300701"/>
        </p:xfrm>
        <a:graphic>
          <a:graphicData uri="http://schemas.openxmlformats.org/drawingml/2006/table">
            <a:tbl>
              <a:tblPr firstRow="1" firstCol="1" bandRow="1"/>
              <a:tblGrid>
                <a:gridCol w="949670"/>
                <a:gridCol w="2585970"/>
                <a:gridCol w="1806851"/>
                <a:gridCol w="254609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ENGLISH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WHAT TIME?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Take a shower 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7:35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At seven thirty five.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1.</a:t>
                      </a:r>
                      <a:endParaRPr lang="es-CO" sz="1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Get up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2.</a:t>
                      </a:r>
                      <a:endParaRPr lang="es-CO" sz="1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Eat breakfast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3. </a:t>
                      </a:r>
                      <a:endParaRPr lang="es-CO" sz="1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Study English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4.</a:t>
                      </a:r>
                      <a:endParaRPr lang="es-CO" sz="1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Watch TV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5.</a:t>
                      </a:r>
                      <a:endParaRPr lang="es-CO" sz="1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Take</a:t>
                      </a:r>
                      <a:r>
                        <a:rPr lang="en-US" sz="1800" baseline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a rest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6.</a:t>
                      </a:r>
                      <a:endParaRPr lang="es-CO" sz="1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Go to bed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7.</a:t>
                      </a:r>
                      <a:endParaRPr lang="es-CO" sz="1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Turn on your PC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3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8. </a:t>
                      </a:r>
                      <a:endParaRPr lang="es-CO" sz="1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Turn off your PC</a:t>
                      </a: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O" sz="1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908741" y="188640"/>
            <a:ext cx="733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Activity: 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Describe the time (hour) in which you do next activities (in 	numbers and letters)	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3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548680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Ressources</a:t>
            </a:r>
            <a:r>
              <a:rPr lang="es-CO" dirty="0" smtClean="0"/>
              <a:t>:</a:t>
            </a:r>
          </a:p>
          <a:p>
            <a:endParaRPr lang="es-CO" dirty="0"/>
          </a:p>
          <a:p>
            <a:pPr marL="285750" indent="-285750">
              <a:buFontTx/>
              <a:buChar char="-"/>
            </a:pPr>
            <a:r>
              <a:rPr lang="es-CO" dirty="0" err="1" smtClean="0"/>
              <a:t>Family</a:t>
            </a:r>
            <a:r>
              <a:rPr lang="es-CO" dirty="0" smtClean="0"/>
              <a:t> </a:t>
            </a:r>
            <a:r>
              <a:rPr lang="es-CO" dirty="0" err="1" smtClean="0"/>
              <a:t>members</a:t>
            </a:r>
            <a:r>
              <a:rPr lang="es-CO" dirty="0" smtClean="0"/>
              <a:t>:</a:t>
            </a:r>
          </a:p>
          <a:p>
            <a:r>
              <a:rPr lang="es-CO" dirty="0">
                <a:hlinkClick r:id="rId2"/>
              </a:rPr>
              <a:t>http://</a:t>
            </a:r>
            <a:r>
              <a:rPr lang="es-CO" dirty="0" smtClean="0">
                <a:hlinkClick r:id="rId2"/>
              </a:rPr>
              <a:t>www.youtube.com/watch?v=PBxR_XrQds0</a:t>
            </a:r>
            <a:endParaRPr lang="es-CO" dirty="0" smtClean="0"/>
          </a:p>
          <a:p>
            <a:r>
              <a:rPr lang="es-CO" dirty="0">
                <a:hlinkClick r:id="rId3"/>
              </a:rPr>
              <a:t>http://www.youtube.com/watch?v=-</a:t>
            </a:r>
            <a:r>
              <a:rPr lang="es-CO" dirty="0" smtClean="0">
                <a:hlinkClick r:id="rId3"/>
              </a:rPr>
              <a:t>wqLG_MvtFM</a:t>
            </a:r>
            <a:endParaRPr lang="es-CO" dirty="0" smtClean="0"/>
          </a:p>
          <a:p>
            <a:endParaRPr lang="es-CO" dirty="0"/>
          </a:p>
          <a:p>
            <a:pPr marL="285750" indent="-285750">
              <a:buFontTx/>
              <a:buChar char="-"/>
            </a:pPr>
            <a:r>
              <a:rPr lang="es-CO" dirty="0" smtClean="0"/>
              <a:t>Personal </a:t>
            </a:r>
            <a:r>
              <a:rPr lang="es-CO" dirty="0" err="1" smtClean="0"/>
              <a:t>information</a:t>
            </a:r>
            <a:endParaRPr lang="es-CO" dirty="0" smtClean="0"/>
          </a:p>
          <a:p>
            <a:r>
              <a:rPr lang="es-CO" dirty="0">
                <a:hlinkClick r:id="rId4"/>
              </a:rPr>
              <a:t>http://</a:t>
            </a:r>
            <a:r>
              <a:rPr lang="es-CO" dirty="0" smtClean="0">
                <a:hlinkClick r:id="rId4"/>
              </a:rPr>
              <a:t>www.vocabulary.cl/Basic/Personal_Information.htm</a:t>
            </a:r>
            <a:endParaRPr lang="es-CO" dirty="0" smtClean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91755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A7AD77E6EEBF24EBF7D41CA367DFD4E" ma:contentTypeVersion="0" ma:contentTypeDescription="Crear nuevo documento." ma:contentTypeScope="" ma:versionID="53ab6ee07c373738130e523da2b74f00">
  <xsd:schema xmlns:xsd="http://www.w3.org/2001/XMLSchema" xmlns:xs="http://www.w3.org/2001/XMLSchema" xmlns:p="http://schemas.microsoft.com/office/2006/metadata/properties" xmlns:ns2="a464f196-e49a-4ca7-9c96-5a8f10f12a57" targetNamespace="http://schemas.microsoft.com/office/2006/metadata/properties" ma:root="true" ma:fieldsID="3ccd44a1bd30739882996be11b7bf1f4" ns2:_="">
    <xsd:import namespace="a464f196-e49a-4ca7-9c96-5a8f10f12a57"/>
    <xsd:element name="properties">
      <xsd:complexType>
        <xsd:sequence>
          <xsd:element name="documentManagement">
            <xsd:complexType>
              <xsd:all>
                <xsd:element ref="ns2:Direccion_x0020_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4f196-e49a-4ca7-9c96-5a8f10f12a57" elementFormDefault="qualified">
    <xsd:import namespace="http://schemas.microsoft.com/office/2006/documentManagement/types"/>
    <xsd:import namespace="http://schemas.microsoft.com/office/infopath/2007/PartnerControls"/>
    <xsd:element name="Direccion_x0020_URL" ma:index="8" nillable="true" ma:displayName="Direccion URL" ma:internalName="Direccion_x0020_URL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Borra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ireccion_x0020_URL xmlns="a464f196-e49a-4ca7-9c96-5a8f10f12a57" xsi:nil="true"/>
  </documentManagement>
</p:properties>
</file>

<file path=customXml/itemProps1.xml><?xml version="1.0" encoding="utf-8"?>
<ds:datastoreItem xmlns:ds="http://schemas.openxmlformats.org/officeDocument/2006/customXml" ds:itemID="{BCCB1E44-864B-412C-A8B3-7DCE80CFE3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64f196-e49a-4ca7-9c96-5a8f10f12a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811E63-EF8F-410A-BCCE-3751103856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3F82B6-EF0C-482D-9AF0-A69BCDEF3EAD}">
  <ds:schemaRefs>
    <ds:schemaRef ds:uri="http://purl.org/dc/terms/"/>
    <ds:schemaRef ds:uri="a464f196-e49a-4ca7-9c96-5a8f10f12a57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1149</TotalTime>
  <Words>104</Words>
  <Application>Microsoft Office PowerPoint</Application>
  <PresentationFormat>Presentación en pantalla (4:3)</PresentationFormat>
  <Paragraphs>62</Paragraphs>
  <Slides>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Concurrencia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Carlos Monsalve</dc:creator>
  <cp:lastModifiedBy>Usuario</cp:lastModifiedBy>
  <cp:revision>165</cp:revision>
  <dcterms:created xsi:type="dcterms:W3CDTF">2009-03-25T12:49:46Z</dcterms:created>
  <dcterms:modified xsi:type="dcterms:W3CDTF">2014-06-27T04:40:36Z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0x010100BA7AD77E6EEBF24EBF7D41CA367DFD4E</vt:lpwstr>
  </property>
</Properties>
</file>