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6" r:id="rId8"/>
    <p:sldId id="505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learnenglishteens.britishcouncil.org/grammar-vocabulary/grammar-videos/present-simpl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earnenglishkids.britishcouncil.org/es/short-stories/my-da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Two boys and a girl are talking about Jack. Watch the video and identify some characteristics and routines.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</a:t>
            </a:r>
            <a:r>
              <a:rPr lang="en-US" sz="1400" dirty="0" smtClean="0">
                <a:hlinkClick r:id="rId4"/>
              </a:rPr>
              <a:t>learnenglishteens.britishcouncil.org/grammar-vocabulary/grammar-videos/present-simple</a:t>
            </a:r>
            <a:r>
              <a:rPr lang="en-US" sz="1400" dirty="0" smtClean="0"/>
              <a:t> </a:t>
            </a:r>
          </a:p>
          <a:p>
            <a:r>
              <a:rPr lang="en-US" sz="1400" dirty="0"/>
              <a:t> </a:t>
            </a:r>
            <a:endParaRPr lang="es-CO" sz="1400" dirty="0"/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	According to the video, what can you say about Jack and Alfie? 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talk about their characteristics, routines….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 descr="C:\Users\Usuario\Desktop\Sin títul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645024"/>
            <a:ext cx="3923928" cy="2958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70558"/>
              </p:ext>
            </p:extLst>
          </p:nvPr>
        </p:nvGraphicFramePr>
        <p:xfrm>
          <a:off x="0" y="3663471"/>
          <a:ext cx="5220072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0036"/>
                <a:gridCol w="2610036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Jack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Alfie 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- </a:t>
                      </a:r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- 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400" dirty="0" smtClean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Following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example given by Lottie, describe your daily routine. What do you  do?</a:t>
            </a: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u="sng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http://learnenglishkids.britishcouncil.org/es/short-stories/my-dad</a:t>
            </a:r>
            <a:endParaRPr lang="es-CO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/>
          </a:p>
          <a:p>
            <a:r>
              <a:rPr lang="en-US" sz="1400" dirty="0"/>
              <a:t> </a:t>
            </a:r>
            <a:endParaRPr lang="es-CO" sz="1400" dirty="0"/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Some of my friends say I am smart, other ones say I am a little bit lazy. For many of them I am tall, but I feel I am short. What do I look like?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Paste a photo and describe yourself. Use physical and personality adjectives.</a:t>
            </a:r>
            <a:endParaRPr lang="es-CO" sz="1400" dirty="0"/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27" y="3573016"/>
            <a:ext cx="2808312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pPr algn="ctr"/>
            <a:r>
              <a:rPr lang="es-CO" dirty="0" smtClean="0"/>
              <a:t>PHOTO</a:t>
            </a:r>
          </a:p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2832439" y="3573016"/>
            <a:ext cx="5988033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 err="1" smtClean="0"/>
              <a:t>This</a:t>
            </a:r>
            <a:r>
              <a:rPr lang="es-CO" b="1" dirty="0" smtClean="0"/>
              <a:t> is me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31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22619</TotalTime>
  <Words>610</Words>
  <Application>Microsoft Office PowerPoint</Application>
  <PresentationFormat>Presentación en pantalla (4:3)</PresentationFormat>
  <Paragraphs>66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3615</cp:revision>
  <dcterms:created xsi:type="dcterms:W3CDTF">2013-04-05T14:52:44Z</dcterms:created>
  <dcterms:modified xsi:type="dcterms:W3CDTF">2015-03-12T05:17:54Z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