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5" r:id="rId8"/>
    <p:sldId id="506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are applying for studying in a virtual school, but you need to show you are responsible enough to spend daily hours in order to follow your schedule at school.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Remember, you need to study every day, but you also must do different activities at home, practice a sport or play a musical instrument….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your daily routine, including the time you spend for studying.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(Include your pronunciation by recording your voice)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are going to meet some virtual classmates for the first time, but you do not know what they look like. What questions will you ask them before meeting?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Write some questions in which you ask about physical and personality 			description, age, hair style, eyes color….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(Include your pronunciation by recording your voice)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54491"/>
              </p:ext>
            </p:extLst>
          </p:nvPr>
        </p:nvGraphicFramePr>
        <p:xfrm>
          <a:off x="-36511" y="3573016"/>
          <a:ext cx="91850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985"/>
                <a:gridCol w="7969075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/>
                        <a:t>What color are your eyes</a:t>
                      </a:r>
                      <a:r>
                        <a:rPr lang="es-CO" i="1" dirty="0" smtClean="0"/>
                        <a:t>?</a:t>
                      </a:r>
                      <a:endParaRPr lang="es-CO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31" y="1772816"/>
            <a:ext cx="91573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entering the virtual school you need to talk about your parents and their characteristics.</a:t>
            </a: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the daily routine and characteristics of one of your parents.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Write a similar description as the one said by Lottie.</a:t>
            </a:r>
          </a:p>
          <a:p>
            <a:pPr algn="just"/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en-US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voice)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38547"/>
              </p:ext>
            </p:extLst>
          </p:nvPr>
        </p:nvGraphicFramePr>
        <p:xfrm>
          <a:off x="-13314" y="3180142"/>
          <a:ext cx="9144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My dad/mom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r>
                        <a:rPr lang="en-US" noProof="0" dirty="0" smtClean="0"/>
                        <a:t>He / she is…</a:t>
                      </a:r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9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22325</TotalTime>
  <Words>652</Words>
  <Application>Microsoft Office PowerPoint</Application>
  <PresentationFormat>Presentación en pantalla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3578</cp:revision>
  <dcterms:created xsi:type="dcterms:W3CDTF">2013-04-05T14:52:44Z</dcterms:created>
  <dcterms:modified xsi:type="dcterms:W3CDTF">2015-03-12T16:57:26Z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