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8.xml" ContentType="application/vnd.openxmlformats-officedocument.drawingml.diagramData+xml"/>
  <Override PartName="/ppt/diagrams/data7.xml" ContentType="application/vnd.openxmlformats-officedocument.drawingml.diagramData+xml"/>
  <Override PartName="/ppt/diagrams/data6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quickStyle4.xml" ContentType="application/vnd.openxmlformats-officedocument.drawingml.diagramStyle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5.xml" ContentType="application/vnd.openxmlformats-officedocument.drawingml.diagramColors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colors4.xml" ContentType="application/vnd.openxmlformats-officedocument.drawingml.diagramColors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drawing4.xml" ContentType="application/vnd.ms-office.drawingml.diagramDrawing+xml"/>
  <Override PartName="/ppt/diagrams/drawing2.xml" ContentType="application/vnd.ms-office.drawingml.diagramDrawing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theme/theme1.xml" ContentType="application/vnd.openxmlformats-officedocument.theme+xml"/>
  <Override PartName="/ppt/diagrams/drawing5.xml" ContentType="application/vnd.ms-office.drawingml.diagramDrawing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rawing8.xml" ContentType="application/vnd.ms-office.drawingml.diagramDrawing+xml"/>
  <Override PartName="/ppt/notesMasters/notesMaster1.xml" ContentType="application/vnd.openxmlformats-officedocument.presentationml.notesMaster+xml"/>
  <Override PartName="/ppt/diagrams/colors8.xml" ContentType="application/vnd.openxmlformats-officedocument.drawingml.diagramColors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315" r:id="rId3"/>
    <p:sldId id="318" r:id="rId4"/>
    <p:sldId id="330" r:id="rId5"/>
    <p:sldId id="342" r:id="rId6"/>
    <p:sldId id="343" r:id="rId7"/>
    <p:sldId id="344" r:id="rId8"/>
    <p:sldId id="345" r:id="rId9"/>
    <p:sldId id="348" r:id="rId10"/>
    <p:sldId id="335" r:id="rId11"/>
    <p:sldId id="346" r:id="rId12"/>
    <p:sldId id="338" r:id="rId13"/>
    <p:sldId id="339" r:id="rId14"/>
    <p:sldId id="347" r:id="rId15"/>
    <p:sldId id="340" r:id="rId16"/>
  </p:sldIdLst>
  <p:sldSz cx="9144000" cy="6858000" type="screen4x3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3109"/>
    <a:srgbClr val="C85C12"/>
    <a:srgbClr val="E96B15"/>
    <a:srgbClr val="EC7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2" autoAdjust="0"/>
    <p:restoredTop sz="94660"/>
  </p:normalViewPr>
  <p:slideViewPr>
    <p:cSldViewPr snapToGrid="0">
      <p:cViewPr>
        <p:scale>
          <a:sx n="70" d="100"/>
          <a:sy n="70" d="100"/>
        </p:scale>
        <p:origin x="7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63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62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61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35299-B099-4713-98BD-9680A3E010AD}" type="doc">
      <dgm:prSet loTypeId="urn:microsoft.com/office/officeart/2005/8/layout/hierarchy6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6125A77-70C9-4A13-BD74-AB64A59A5903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kumimoji="0" lang="es-CO" sz="2400" b="1" i="0" u="none" strike="noStrike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dirty="0" smtClean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es-E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21319EB-0576-4BB0-920B-AF7F6058CE8B}" type="parTrans" cxnId="{5331BEF0-8606-4E3D-A29F-E794A3E362F4}">
      <dgm:prSet/>
      <dgm:spPr/>
      <dgm:t>
        <a:bodyPr/>
        <a:lstStyle/>
        <a:p>
          <a:endParaRPr lang="es-ES"/>
        </a:p>
      </dgm:t>
    </dgm:pt>
    <dgm:pt modelId="{BE38E2A1-9B8B-4817-AFFE-0B5896C17138}" type="sibTrans" cxnId="{5331BEF0-8606-4E3D-A29F-E794A3E362F4}">
      <dgm:prSet/>
      <dgm:spPr/>
      <dgm:t>
        <a:bodyPr/>
        <a:lstStyle/>
        <a:p>
          <a:endParaRPr lang="es-ES"/>
        </a:p>
      </dgm:t>
    </dgm:pt>
    <dgm:pt modelId="{C02C2401-3B72-4690-8A80-FC7B7D161BCA}">
      <dgm:prSet phldrT="[Texto]" custT="1"/>
      <dgm:spPr/>
      <dgm:t>
        <a:bodyPr/>
        <a:lstStyle/>
        <a:p>
          <a:r>
            <a:rPr lang="es-ES" sz="1800" b="1" dirty="0" smtClean="0">
              <a:latin typeface="Verdana" panose="020B0604030504040204" pitchFamily="34" charset="0"/>
              <a:ea typeface="Verdana" panose="020B0604030504040204" pitchFamily="34" charset="0"/>
            </a:rPr>
            <a:t>Título I </a:t>
          </a:r>
          <a:r>
            <a:rPr lang="es-ES" sz="1800" dirty="0" smtClean="0">
              <a:latin typeface="Verdana" panose="020B0604030504040204" pitchFamily="34" charset="0"/>
              <a:ea typeface="Verdana" panose="020B0604030504040204" pitchFamily="34" charset="0"/>
            </a:rPr>
            <a:t>Definiciones especiales </a:t>
          </a:r>
          <a:endParaRPr lang="es-ES" sz="18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626C6DC-8128-4C2C-85CE-85A0084940D6}" type="parTrans" cxnId="{DD169F9F-0BF1-4B44-9444-DFDE262C6DA4}">
      <dgm:prSet/>
      <dgm:spPr/>
      <dgm:t>
        <a:bodyPr/>
        <a:lstStyle/>
        <a:p>
          <a:endParaRPr lang="es-ES"/>
        </a:p>
      </dgm:t>
    </dgm:pt>
    <dgm:pt modelId="{88009BF4-4C7F-4CFE-A6CC-1FA98FF98023}" type="sibTrans" cxnId="{DD169F9F-0BF1-4B44-9444-DFDE262C6DA4}">
      <dgm:prSet/>
      <dgm:spPr/>
      <dgm:t>
        <a:bodyPr/>
        <a:lstStyle/>
        <a:p>
          <a:endParaRPr lang="es-ES"/>
        </a:p>
      </dgm:t>
    </dgm:pt>
    <dgm:pt modelId="{1E5FB853-70BB-4623-B0B0-F363E1D37ED5}">
      <dgm:prSet phldrT="[Texto]" custT="1"/>
      <dgm:spPr/>
      <dgm:t>
        <a:bodyPr/>
        <a:lstStyle/>
        <a:p>
          <a:pPr marL="179388" indent="-179388" algn="l"/>
          <a:r>
            <a:rPr lang="es-ES" sz="1400" b="1" dirty="0" smtClean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1400" dirty="0" smtClean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  <a:p>
          <a:pPr algn="l"/>
          <a:r>
            <a:rPr lang="es-ES" sz="1400" b="1" dirty="0" smtClean="0">
              <a:latin typeface="Verdana" panose="020B0604030504040204" pitchFamily="34" charset="0"/>
              <a:ea typeface="Verdana" panose="020B0604030504040204" pitchFamily="34" charset="0"/>
            </a:rPr>
            <a:t>Capítulo II </a:t>
          </a:r>
          <a:r>
            <a:rPr lang="es-ES" sz="1400" dirty="0" smtClean="0">
              <a:latin typeface="Verdana" panose="020B0604030504040204" pitchFamily="34" charset="0"/>
              <a:ea typeface="Verdana" panose="020B0604030504040204" pitchFamily="34" charset="0"/>
            </a:rPr>
            <a:t>- Derechos y libertades</a:t>
          </a:r>
          <a:endParaRPr lang="es-ES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F81E68A-0559-41A4-9CC2-64F73494D658}" type="parTrans" cxnId="{7DA4FDD1-1267-4328-BCB5-18AEF74665A7}">
      <dgm:prSet/>
      <dgm:spPr/>
      <dgm:t>
        <a:bodyPr/>
        <a:lstStyle/>
        <a:p>
          <a:endParaRPr lang="es-ES"/>
        </a:p>
      </dgm:t>
    </dgm:pt>
    <dgm:pt modelId="{4335DB17-B57B-488D-8EA5-78CC25EFCB06}" type="sibTrans" cxnId="{7DA4FDD1-1267-4328-BCB5-18AEF74665A7}">
      <dgm:prSet/>
      <dgm:spPr/>
      <dgm:t>
        <a:bodyPr/>
        <a:lstStyle/>
        <a:p>
          <a:endParaRPr lang="es-ES"/>
        </a:p>
      </dgm:t>
    </dgm:pt>
    <dgm:pt modelId="{5E2D36D9-C4B3-41A4-B392-A21EDAFC79D5}">
      <dgm:prSet phldrT="[Texto]" custT="1"/>
      <dgm:spPr>
        <a:solidFill>
          <a:srgbClr val="C00000"/>
        </a:solidFill>
        <a:ln>
          <a:noFill/>
        </a:ln>
        <a:effectLst>
          <a:glow rad="139700">
            <a:schemeClr val="accent2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800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Título II  </a:t>
          </a:r>
          <a:r>
            <a:rPr lang="es-ES" sz="18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Garantía de derechos y prevención </a:t>
          </a:r>
          <a:endParaRPr lang="es-ES" sz="18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5A3FD12-972D-43B8-90E7-660A7CD8ECA2}" type="parTrans" cxnId="{468D9407-916C-4BDA-94FB-2607FD567C29}">
      <dgm:prSet/>
      <dgm:spPr/>
      <dgm:t>
        <a:bodyPr/>
        <a:lstStyle/>
        <a:p>
          <a:endParaRPr lang="es-ES"/>
        </a:p>
      </dgm:t>
    </dgm:pt>
    <dgm:pt modelId="{C7E44C0B-B574-4119-99A3-B17D97200E39}" type="sibTrans" cxnId="{468D9407-916C-4BDA-94FB-2607FD567C29}">
      <dgm:prSet/>
      <dgm:spPr/>
      <dgm:t>
        <a:bodyPr/>
        <a:lstStyle/>
        <a:p>
          <a:endParaRPr lang="es-ES"/>
        </a:p>
      </dgm:t>
    </dgm:pt>
    <dgm:pt modelId="{6B4E5333-AF5D-44E8-9389-3F7B4B3D5CB2}">
      <dgm:prSet phldrT="[Texto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  <a:softEdge rad="6350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/>
          <a:contourClr>
            <a:srgbClr val="FFFFFF"/>
          </a:contourClr>
        </a:sp3d>
      </dgm:spPr>
      <dgm:t>
        <a:bodyPr/>
        <a:lstStyle/>
        <a:p>
          <a:pPr marL="179388" indent="-179388" algn="l"/>
          <a:r>
            <a: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 - </a:t>
          </a:r>
          <a:r>
            <a:rPr lang="es-ES" sz="1400" b="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Obligaciones de la familia, la sociedad y el Estado</a:t>
          </a:r>
        </a:p>
        <a:p>
          <a:pPr marL="179388" indent="-179388" algn="l"/>
          <a:r>
            <a: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 - </a:t>
          </a:r>
          <a:r>
            <a:rPr lang="es-ES" sz="1400" b="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Medidas de restablecimiento de los derechos</a:t>
          </a:r>
        </a:p>
        <a:p>
          <a:pPr marL="179388" indent="-179388" algn="l"/>
          <a:r>
            <a: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III - </a:t>
          </a:r>
          <a:r>
            <a:rPr lang="es-ES" sz="1400" b="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Autoridades competentes para el restablecimiento de los derechos de los niños, las niñas y los adolescentes</a:t>
          </a:r>
        </a:p>
        <a:p>
          <a:pPr marL="179388" indent="-179388" algn="l"/>
          <a:r>
            <a: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IV - </a:t>
          </a:r>
          <a:r>
            <a:rPr lang="es-ES" sz="1400" b="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administrativo y reglas especiales</a:t>
          </a:r>
        </a:p>
        <a:p>
          <a:pPr marL="179388" indent="-179388" algn="l"/>
          <a:r>
            <a: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V - </a:t>
          </a:r>
          <a:r>
            <a:rPr lang="es-ES" sz="1400" b="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judicial y reglas especiales</a:t>
          </a:r>
        </a:p>
      </dgm:t>
    </dgm:pt>
    <dgm:pt modelId="{216072DF-3FCE-40A5-B697-0792CE15B3CD}" type="parTrans" cxnId="{DF9BEA7B-8AFC-499E-8D62-A8556C58E55D}">
      <dgm:prSet/>
      <dgm:spPr/>
      <dgm:t>
        <a:bodyPr/>
        <a:lstStyle/>
        <a:p>
          <a:endParaRPr lang="es-ES"/>
        </a:p>
      </dgm:t>
    </dgm:pt>
    <dgm:pt modelId="{EC32832C-714B-458A-875E-A008A4EC0651}" type="sibTrans" cxnId="{DF9BEA7B-8AFC-499E-8D62-A8556C58E55D}">
      <dgm:prSet/>
      <dgm:spPr/>
      <dgm:t>
        <a:bodyPr/>
        <a:lstStyle/>
        <a:p>
          <a:endParaRPr lang="es-ES"/>
        </a:p>
      </dgm:t>
    </dgm:pt>
    <dgm:pt modelId="{90209BA5-4292-45FE-A804-89DF94A09EB1}" type="pres">
      <dgm:prSet presAssocID="{E5235299-B099-4713-98BD-9680A3E010A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45B1A0-8EEC-440F-8A0D-7B86EA58B4FF}" type="pres">
      <dgm:prSet presAssocID="{E5235299-B099-4713-98BD-9680A3E010AD}" presName="hierFlow" presStyleCnt="0"/>
      <dgm:spPr/>
    </dgm:pt>
    <dgm:pt modelId="{8D58ED45-B56D-4DE9-9425-FB4A97ED3998}" type="pres">
      <dgm:prSet presAssocID="{E5235299-B099-4713-98BD-9680A3E010A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F49C56-0D8A-4478-A346-2A12895066E1}" type="pres">
      <dgm:prSet presAssocID="{96125A77-70C9-4A13-BD74-AB64A59A5903}" presName="Name14" presStyleCnt="0"/>
      <dgm:spPr/>
    </dgm:pt>
    <dgm:pt modelId="{4B776F06-B3B3-44DF-9A7A-9B11B7ACA0AA}" type="pres">
      <dgm:prSet presAssocID="{96125A77-70C9-4A13-BD74-AB64A59A5903}" presName="level1Shape" presStyleLbl="node0" presStyleIdx="0" presStyleCnt="1" custScaleX="317183" custScaleY="504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393E901-CA50-432B-88EE-67924CFEC6C7}" type="pres">
      <dgm:prSet presAssocID="{96125A77-70C9-4A13-BD74-AB64A59A5903}" presName="hierChild2" presStyleCnt="0"/>
      <dgm:spPr/>
    </dgm:pt>
    <dgm:pt modelId="{7F263321-7BFF-488C-8304-031942EDD9A5}" type="pres">
      <dgm:prSet presAssocID="{B626C6DC-8128-4C2C-85CE-85A0084940D6}" presName="Name19" presStyleLbl="parChTrans1D2" presStyleIdx="0" presStyleCnt="2"/>
      <dgm:spPr/>
    </dgm:pt>
    <dgm:pt modelId="{EB1BABAD-AAB2-46D2-B633-B1D50BFB934D}" type="pres">
      <dgm:prSet presAssocID="{C02C2401-3B72-4690-8A80-FC7B7D161BCA}" presName="Name21" presStyleCnt="0"/>
      <dgm:spPr/>
    </dgm:pt>
    <dgm:pt modelId="{163B2F34-6925-435D-BFD2-3BF82FEB0BE9}" type="pres">
      <dgm:prSet presAssocID="{C02C2401-3B72-4690-8A80-FC7B7D161BCA}" presName="level2Shape" presStyleLbl="node2" presStyleIdx="0" presStyleCnt="2" custScaleX="104079" custScaleY="58035"/>
      <dgm:spPr/>
    </dgm:pt>
    <dgm:pt modelId="{6F2BE24F-8F8C-445E-B549-888E7771164B}" type="pres">
      <dgm:prSet presAssocID="{C02C2401-3B72-4690-8A80-FC7B7D161BCA}" presName="hierChild3" presStyleCnt="0"/>
      <dgm:spPr/>
    </dgm:pt>
    <dgm:pt modelId="{6E151B0E-A30E-4D08-B693-BCA90807AE3A}" type="pres">
      <dgm:prSet presAssocID="{FF81E68A-0559-41A4-9CC2-64F73494D658}" presName="Name19" presStyleLbl="parChTrans1D3" presStyleIdx="0" presStyleCnt="2"/>
      <dgm:spPr/>
    </dgm:pt>
    <dgm:pt modelId="{C71EC976-48ED-484B-BE1C-11443FE754E3}" type="pres">
      <dgm:prSet presAssocID="{1E5FB853-70BB-4623-B0B0-F363E1D37ED5}" presName="Name21" presStyleCnt="0"/>
      <dgm:spPr/>
    </dgm:pt>
    <dgm:pt modelId="{647554B6-9CBF-43D7-BA92-4E326A371541}" type="pres">
      <dgm:prSet presAssocID="{1E5FB853-70BB-4623-B0B0-F363E1D37ED5}" presName="level2Shape" presStyleLbl="node3" presStyleIdx="0" presStyleCnt="2" custScaleX="137994"/>
      <dgm:spPr/>
    </dgm:pt>
    <dgm:pt modelId="{9BE55015-86C2-4E7A-8535-C9393EA4189C}" type="pres">
      <dgm:prSet presAssocID="{1E5FB853-70BB-4623-B0B0-F363E1D37ED5}" presName="hierChild3" presStyleCnt="0"/>
      <dgm:spPr/>
    </dgm:pt>
    <dgm:pt modelId="{751EA906-5BE2-4932-80F9-988C1EE73611}" type="pres">
      <dgm:prSet presAssocID="{25A3FD12-972D-43B8-90E7-660A7CD8ECA2}" presName="Name19" presStyleLbl="parChTrans1D2" presStyleIdx="1" presStyleCnt="2"/>
      <dgm:spPr/>
    </dgm:pt>
    <dgm:pt modelId="{504348BD-74BC-43D3-BE52-2642C4983FFD}" type="pres">
      <dgm:prSet presAssocID="{5E2D36D9-C4B3-41A4-B392-A21EDAFC79D5}" presName="Name21" presStyleCnt="0"/>
      <dgm:spPr/>
    </dgm:pt>
    <dgm:pt modelId="{A503DED4-DA8C-4A5E-932D-8717F0DD3328}" type="pres">
      <dgm:prSet presAssocID="{5E2D36D9-C4B3-41A4-B392-A21EDAFC79D5}" presName="level2Shape" presStyleLbl="node2" presStyleIdx="1" presStyleCnt="2" custScaleX="113011" custScaleY="62494"/>
      <dgm:spPr/>
    </dgm:pt>
    <dgm:pt modelId="{71FC791C-B3A4-455F-8435-BA4733031840}" type="pres">
      <dgm:prSet presAssocID="{5E2D36D9-C4B3-41A4-B392-A21EDAFC79D5}" presName="hierChild3" presStyleCnt="0"/>
      <dgm:spPr/>
    </dgm:pt>
    <dgm:pt modelId="{9534FFD7-4426-439D-B5C5-883FF6E9180D}" type="pres">
      <dgm:prSet presAssocID="{216072DF-3FCE-40A5-B697-0792CE15B3CD}" presName="Name19" presStyleLbl="parChTrans1D3" presStyleIdx="1" presStyleCnt="2"/>
      <dgm:spPr/>
    </dgm:pt>
    <dgm:pt modelId="{12D256DE-7B75-42F2-9F5A-13A9619325CE}" type="pres">
      <dgm:prSet presAssocID="{6B4E5333-AF5D-44E8-9389-3F7B4B3D5CB2}" presName="Name21" presStyleCnt="0"/>
      <dgm:spPr/>
    </dgm:pt>
    <dgm:pt modelId="{D06C6121-54B2-40A7-8E78-9667C88EF860}" type="pres">
      <dgm:prSet presAssocID="{6B4E5333-AF5D-44E8-9389-3F7B4B3D5CB2}" presName="level2Shape" presStyleLbl="node3" presStyleIdx="1" presStyleCnt="2" custScaleX="183033" custScaleY="198130"/>
      <dgm:spPr/>
      <dgm:t>
        <a:bodyPr/>
        <a:lstStyle/>
        <a:p>
          <a:endParaRPr lang="es-ES"/>
        </a:p>
      </dgm:t>
    </dgm:pt>
    <dgm:pt modelId="{5ECF2145-5458-4658-B4D1-A181D5149331}" type="pres">
      <dgm:prSet presAssocID="{6B4E5333-AF5D-44E8-9389-3F7B4B3D5CB2}" presName="hierChild3" presStyleCnt="0"/>
      <dgm:spPr/>
    </dgm:pt>
    <dgm:pt modelId="{9F296612-CA35-4828-8F89-2C4C2DFC5174}" type="pres">
      <dgm:prSet presAssocID="{E5235299-B099-4713-98BD-9680A3E010AD}" presName="bgShapesFlow" presStyleCnt="0"/>
      <dgm:spPr/>
    </dgm:pt>
  </dgm:ptLst>
  <dgm:cxnLst>
    <dgm:cxn modelId="{DF9BEA7B-8AFC-499E-8D62-A8556C58E55D}" srcId="{5E2D36D9-C4B3-41A4-B392-A21EDAFC79D5}" destId="{6B4E5333-AF5D-44E8-9389-3F7B4B3D5CB2}" srcOrd="0" destOrd="0" parTransId="{216072DF-3FCE-40A5-B697-0792CE15B3CD}" sibTransId="{EC32832C-714B-458A-875E-A008A4EC0651}"/>
    <dgm:cxn modelId="{D10354D1-4466-4274-907F-370B6CCD6458}" type="presOf" srcId="{E5235299-B099-4713-98BD-9680A3E010AD}" destId="{90209BA5-4292-45FE-A804-89DF94A09EB1}" srcOrd="0" destOrd="0" presId="urn:microsoft.com/office/officeart/2005/8/layout/hierarchy6"/>
    <dgm:cxn modelId="{838ABBBF-725B-4094-A8AA-A17008A4D262}" type="presOf" srcId="{FF81E68A-0559-41A4-9CC2-64F73494D658}" destId="{6E151B0E-A30E-4D08-B693-BCA90807AE3A}" srcOrd="0" destOrd="0" presId="urn:microsoft.com/office/officeart/2005/8/layout/hierarchy6"/>
    <dgm:cxn modelId="{25D3C032-2AD3-4933-938B-A0B269794BEB}" type="presOf" srcId="{6B4E5333-AF5D-44E8-9389-3F7B4B3D5CB2}" destId="{D06C6121-54B2-40A7-8E78-9667C88EF860}" srcOrd="0" destOrd="0" presId="urn:microsoft.com/office/officeart/2005/8/layout/hierarchy6"/>
    <dgm:cxn modelId="{DD169F9F-0BF1-4B44-9444-DFDE262C6DA4}" srcId="{96125A77-70C9-4A13-BD74-AB64A59A5903}" destId="{C02C2401-3B72-4690-8A80-FC7B7D161BCA}" srcOrd="0" destOrd="0" parTransId="{B626C6DC-8128-4C2C-85CE-85A0084940D6}" sibTransId="{88009BF4-4C7F-4CFE-A6CC-1FA98FF98023}"/>
    <dgm:cxn modelId="{468D9407-916C-4BDA-94FB-2607FD567C29}" srcId="{96125A77-70C9-4A13-BD74-AB64A59A5903}" destId="{5E2D36D9-C4B3-41A4-B392-A21EDAFC79D5}" srcOrd="1" destOrd="0" parTransId="{25A3FD12-972D-43B8-90E7-660A7CD8ECA2}" sibTransId="{C7E44C0B-B574-4119-99A3-B17D97200E39}"/>
    <dgm:cxn modelId="{5331BEF0-8606-4E3D-A29F-E794A3E362F4}" srcId="{E5235299-B099-4713-98BD-9680A3E010AD}" destId="{96125A77-70C9-4A13-BD74-AB64A59A5903}" srcOrd="0" destOrd="0" parTransId="{121319EB-0576-4BB0-920B-AF7F6058CE8B}" sibTransId="{BE38E2A1-9B8B-4817-AFFE-0B5896C17138}"/>
    <dgm:cxn modelId="{1DC3D598-7083-47CB-A553-D84408C97866}" type="presOf" srcId="{216072DF-3FCE-40A5-B697-0792CE15B3CD}" destId="{9534FFD7-4426-439D-B5C5-883FF6E9180D}" srcOrd="0" destOrd="0" presId="urn:microsoft.com/office/officeart/2005/8/layout/hierarchy6"/>
    <dgm:cxn modelId="{11AC7A6A-4054-43EA-8807-E2C8B8C3F905}" type="presOf" srcId="{C02C2401-3B72-4690-8A80-FC7B7D161BCA}" destId="{163B2F34-6925-435D-BFD2-3BF82FEB0BE9}" srcOrd="0" destOrd="0" presId="urn:microsoft.com/office/officeart/2005/8/layout/hierarchy6"/>
    <dgm:cxn modelId="{108D8134-F94D-44B2-A2F4-D626DA82B3BE}" type="presOf" srcId="{25A3FD12-972D-43B8-90E7-660A7CD8ECA2}" destId="{751EA906-5BE2-4932-80F9-988C1EE73611}" srcOrd="0" destOrd="0" presId="urn:microsoft.com/office/officeart/2005/8/layout/hierarchy6"/>
    <dgm:cxn modelId="{61437C71-CF8A-40E6-B56A-81878453591F}" type="presOf" srcId="{B626C6DC-8128-4C2C-85CE-85A0084940D6}" destId="{7F263321-7BFF-488C-8304-031942EDD9A5}" srcOrd="0" destOrd="0" presId="urn:microsoft.com/office/officeart/2005/8/layout/hierarchy6"/>
    <dgm:cxn modelId="{7DA4FDD1-1267-4328-BCB5-18AEF74665A7}" srcId="{C02C2401-3B72-4690-8A80-FC7B7D161BCA}" destId="{1E5FB853-70BB-4623-B0B0-F363E1D37ED5}" srcOrd="0" destOrd="0" parTransId="{FF81E68A-0559-41A4-9CC2-64F73494D658}" sibTransId="{4335DB17-B57B-488D-8EA5-78CC25EFCB06}"/>
    <dgm:cxn modelId="{70C76D8B-C033-457A-95BC-D6AF7765E37B}" type="presOf" srcId="{5E2D36D9-C4B3-41A4-B392-A21EDAFC79D5}" destId="{A503DED4-DA8C-4A5E-932D-8717F0DD3328}" srcOrd="0" destOrd="0" presId="urn:microsoft.com/office/officeart/2005/8/layout/hierarchy6"/>
    <dgm:cxn modelId="{16266012-DE6B-4993-B177-11EDEAE91868}" type="presOf" srcId="{96125A77-70C9-4A13-BD74-AB64A59A5903}" destId="{4B776F06-B3B3-44DF-9A7A-9B11B7ACA0AA}" srcOrd="0" destOrd="0" presId="urn:microsoft.com/office/officeart/2005/8/layout/hierarchy6"/>
    <dgm:cxn modelId="{436EADD7-6080-4F7C-BBC8-474901F0EBB7}" type="presOf" srcId="{1E5FB853-70BB-4623-B0B0-F363E1D37ED5}" destId="{647554B6-9CBF-43D7-BA92-4E326A371541}" srcOrd="0" destOrd="0" presId="urn:microsoft.com/office/officeart/2005/8/layout/hierarchy6"/>
    <dgm:cxn modelId="{BD3E94F4-03AE-4C5B-BAC6-B4C3F99B3B8D}" type="presParOf" srcId="{90209BA5-4292-45FE-A804-89DF94A09EB1}" destId="{1E45B1A0-8EEC-440F-8A0D-7B86EA58B4FF}" srcOrd="0" destOrd="0" presId="urn:microsoft.com/office/officeart/2005/8/layout/hierarchy6"/>
    <dgm:cxn modelId="{0EF2AABF-D549-4BA4-AF28-DE378CC3A500}" type="presParOf" srcId="{1E45B1A0-8EEC-440F-8A0D-7B86EA58B4FF}" destId="{8D58ED45-B56D-4DE9-9425-FB4A97ED3998}" srcOrd="0" destOrd="0" presId="urn:microsoft.com/office/officeart/2005/8/layout/hierarchy6"/>
    <dgm:cxn modelId="{025148F4-1BAB-4D8D-938A-35935DA326BD}" type="presParOf" srcId="{8D58ED45-B56D-4DE9-9425-FB4A97ED3998}" destId="{82F49C56-0D8A-4478-A346-2A12895066E1}" srcOrd="0" destOrd="0" presId="urn:microsoft.com/office/officeart/2005/8/layout/hierarchy6"/>
    <dgm:cxn modelId="{3F9B0AB8-3D33-4FC8-ACEB-2D3790F0C4CB}" type="presParOf" srcId="{82F49C56-0D8A-4478-A346-2A12895066E1}" destId="{4B776F06-B3B3-44DF-9A7A-9B11B7ACA0AA}" srcOrd="0" destOrd="0" presId="urn:microsoft.com/office/officeart/2005/8/layout/hierarchy6"/>
    <dgm:cxn modelId="{A64EC75D-DCE3-42C6-9ABC-B14C7864078E}" type="presParOf" srcId="{82F49C56-0D8A-4478-A346-2A12895066E1}" destId="{3393E901-CA50-432B-88EE-67924CFEC6C7}" srcOrd="1" destOrd="0" presId="urn:microsoft.com/office/officeart/2005/8/layout/hierarchy6"/>
    <dgm:cxn modelId="{1C3FE218-8D88-4FB6-BD8E-8E6B24A05C89}" type="presParOf" srcId="{3393E901-CA50-432B-88EE-67924CFEC6C7}" destId="{7F263321-7BFF-488C-8304-031942EDD9A5}" srcOrd="0" destOrd="0" presId="urn:microsoft.com/office/officeart/2005/8/layout/hierarchy6"/>
    <dgm:cxn modelId="{9FEEBC1A-BE35-4BCC-A6EB-58D6F9612774}" type="presParOf" srcId="{3393E901-CA50-432B-88EE-67924CFEC6C7}" destId="{EB1BABAD-AAB2-46D2-B633-B1D50BFB934D}" srcOrd="1" destOrd="0" presId="urn:microsoft.com/office/officeart/2005/8/layout/hierarchy6"/>
    <dgm:cxn modelId="{EA285225-D4FF-446B-9369-FAB8DEB23F07}" type="presParOf" srcId="{EB1BABAD-AAB2-46D2-B633-B1D50BFB934D}" destId="{163B2F34-6925-435D-BFD2-3BF82FEB0BE9}" srcOrd="0" destOrd="0" presId="urn:microsoft.com/office/officeart/2005/8/layout/hierarchy6"/>
    <dgm:cxn modelId="{0882183E-3D5D-4D01-A642-C8CA870A22CD}" type="presParOf" srcId="{EB1BABAD-AAB2-46D2-B633-B1D50BFB934D}" destId="{6F2BE24F-8F8C-445E-B549-888E7771164B}" srcOrd="1" destOrd="0" presId="urn:microsoft.com/office/officeart/2005/8/layout/hierarchy6"/>
    <dgm:cxn modelId="{736DDE16-7483-4728-8FD8-6A63E542385B}" type="presParOf" srcId="{6F2BE24F-8F8C-445E-B549-888E7771164B}" destId="{6E151B0E-A30E-4D08-B693-BCA90807AE3A}" srcOrd="0" destOrd="0" presId="urn:microsoft.com/office/officeart/2005/8/layout/hierarchy6"/>
    <dgm:cxn modelId="{636814E9-890C-41E9-BF8A-CC984C79A847}" type="presParOf" srcId="{6F2BE24F-8F8C-445E-B549-888E7771164B}" destId="{C71EC976-48ED-484B-BE1C-11443FE754E3}" srcOrd="1" destOrd="0" presId="urn:microsoft.com/office/officeart/2005/8/layout/hierarchy6"/>
    <dgm:cxn modelId="{E6B0AD30-BD2D-49E3-B645-2B0A038CB806}" type="presParOf" srcId="{C71EC976-48ED-484B-BE1C-11443FE754E3}" destId="{647554B6-9CBF-43D7-BA92-4E326A371541}" srcOrd="0" destOrd="0" presId="urn:microsoft.com/office/officeart/2005/8/layout/hierarchy6"/>
    <dgm:cxn modelId="{1BC0EA0F-71F5-4430-8EA0-7BAE22FA9EF8}" type="presParOf" srcId="{C71EC976-48ED-484B-BE1C-11443FE754E3}" destId="{9BE55015-86C2-4E7A-8535-C9393EA4189C}" srcOrd="1" destOrd="0" presId="urn:microsoft.com/office/officeart/2005/8/layout/hierarchy6"/>
    <dgm:cxn modelId="{84602918-1920-4426-88BB-90D36E739F50}" type="presParOf" srcId="{3393E901-CA50-432B-88EE-67924CFEC6C7}" destId="{751EA906-5BE2-4932-80F9-988C1EE73611}" srcOrd="2" destOrd="0" presId="urn:microsoft.com/office/officeart/2005/8/layout/hierarchy6"/>
    <dgm:cxn modelId="{D4A5A369-5E57-4573-9D03-52024E0078C0}" type="presParOf" srcId="{3393E901-CA50-432B-88EE-67924CFEC6C7}" destId="{504348BD-74BC-43D3-BE52-2642C4983FFD}" srcOrd="3" destOrd="0" presId="urn:microsoft.com/office/officeart/2005/8/layout/hierarchy6"/>
    <dgm:cxn modelId="{1486AB3B-D326-4562-A7C7-396D5D40F1F2}" type="presParOf" srcId="{504348BD-74BC-43D3-BE52-2642C4983FFD}" destId="{A503DED4-DA8C-4A5E-932D-8717F0DD3328}" srcOrd="0" destOrd="0" presId="urn:microsoft.com/office/officeart/2005/8/layout/hierarchy6"/>
    <dgm:cxn modelId="{457757C4-A5E1-4D4B-BF8E-B11717F707D6}" type="presParOf" srcId="{504348BD-74BC-43D3-BE52-2642C4983FFD}" destId="{71FC791C-B3A4-455F-8435-BA4733031840}" srcOrd="1" destOrd="0" presId="urn:microsoft.com/office/officeart/2005/8/layout/hierarchy6"/>
    <dgm:cxn modelId="{FCD726D4-DD43-42F0-898C-1B537AE656E8}" type="presParOf" srcId="{71FC791C-B3A4-455F-8435-BA4733031840}" destId="{9534FFD7-4426-439D-B5C5-883FF6E9180D}" srcOrd="0" destOrd="0" presId="urn:microsoft.com/office/officeart/2005/8/layout/hierarchy6"/>
    <dgm:cxn modelId="{16C000A0-172F-4E12-ADFE-4946BAB69528}" type="presParOf" srcId="{71FC791C-B3A4-455F-8435-BA4733031840}" destId="{12D256DE-7B75-42F2-9F5A-13A9619325CE}" srcOrd="1" destOrd="0" presId="urn:microsoft.com/office/officeart/2005/8/layout/hierarchy6"/>
    <dgm:cxn modelId="{410E6AB8-6539-4933-B4AA-5A672EBEACE4}" type="presParOf" srcId="{12D256DE-7B75-42F2-9F5A-13A9619325CE}" destId="{D06C6121-54B2-40A7-8E78-9667C88EF860}" srcOrd="0" destOrd="0" presId="urn:microsoft.com/office/officeart/2005/8/layout/hierarchy6"/>
    <dgm:cxn modelId="{6BF84F7A-321E-4CED-9B92-B3FBB2FEFF83}" type="presParOf" srcId="{12D256DE-7B75-42F2-9F5A-13A9619325CE}" destId="{5ECF2145-5458-4658-B4D1-A181D5149331}" srcOrd="1" destOrd="0" presId="urn:microsoft.com/office/officeart/2005/8/layout/hierarchy6"/>
    <dgm:cxn modelId="{09E67636-B2A9-4B8A-827E-8A8E8F5F8627}" type="presParOf" srcId="{90209BA5-4292-45FE-A804-89DF94A09EB1}" destId="{9F296612-CA35-4828-8F89-2C4C2DFC517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235299-B099-4713-98BD-9680A3E010AD}" type="doc">
      <dgm:prSet loTypeId="urn:microsoft.com/office/officeart/2005/8/layout/hierarchy6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6125A77-70C9-4A13-BD74-AB64A59A5903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kumimoji="0" lang="es-CO" sz="2400" b="1" i="0" u="none" strike="noStrike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dirty="0" smtClean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es-ES" sz="2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21319EB-0576-4BB0-920B-AF7F6058CE8B}" type="parTrans" cxnId="{5331BEF0-8606-4E3D-A29F-E794A3E362F4}">
      <dgm:prSet/>
      <dgm:spPr/>
      <dgm:t>
        <a:bodyPr/>
        <a:lstStyle/>
        <a:p>
          <a:endParaRPr lang="es-ES"/>
        </a:p>
      </dgm:t>
    </dgm:pt>
    <dgm:pt modelId="{BE38E2A1-9B8B-4817-AFFE-0B5896C17138}" type="sibTrans" cxnId="{5331BEF0-8606-4E3D-A29F-E794A3E362F4}">
      <dgm:prSet/>
      <dgm:spPr/>
      <dgm:t>
        <a:bodyPr/>
        <a:lstStyle/>
        <a:p>
          <a:endParaRPr lang="es-ES"/>
        </a:p>
      </dgm:t>
    </dgm:pt>
    <dgm:pt modelId="{5E2D36D9-C4B3-41A4-B392-A21EDAFC79D5}">
      <dgm:prSet phldrT="[Texto]" custT="1"/>
      <dgm:spPr>
        <a:solidFill>
          <a:srgbClr val="C00000"/>
        </a:solidFill>
        <a:ln>
          <a:noFill/>
        </a:ln>
        <a:effectLst>
          <a:glow rad="139700">
            <a:schemeClr val="accent2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800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Título II  </a:t>
          </a:r>
          <a:r>
            <a:rPr lang="es-ES" sz="18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Garantía de derechos y prevención </a:t>
          </a:r>
          <a:endParaRPr lang="es-ES" sz="18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5A3FD12-972D-43B8-90E7-660A7CD8ECA2}" type="parTrans" cxnId="{468D9407-916C-4BDA-94FB-2607FD567C29}">
      <dgm:prSet/>
      <dgm:spPr/>
      <dgm:t>
        <a:bodyPr/>
        <a:lstStyle/>
        <a:p>
          <a:endParaRPr lang="es-ES"/>
        </a:p>
      </dgm:t>
    </dgm:pt>
    <dgm:pt modelId="{C7E44C0B-B574-4119-99A3-B17D97200E39}" type="sibTrans" cxnId="{468D9407-916C-4BDA-94FB-2607FD567C29}">
      <dgm:prSet/>
      <dgm:spPr/>
      <dgm:t>
        <a:bodyPr/>
        <a:lstStyle/>
        <a:p>
          <a:endParaRPr lang="es-ES"/>
        </a:p>
      </dgm:t>
    </dgm:pt>
    <dgm:pt modelId="{6B4E5333-AF5D-44E8-9389-3F7B4B3D5CB2}">
      <dgm:prSet phldrT="[Texto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  <a:softEdge rad="6350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/>
          <a:contourClr>
            <a:srgbClr val="FFFFFF"/>
          </a:contourClr>
        </a:sp3d>
      </dgm:spPr>
      <dgm:t>
        <a:bodyPr/>
        <a:lstStyle/>
        <a:p>
          <a:pPr marL="179388" indent="-179388" algn="l"/>
          <a:r>
            <a:rPr lang="es-ES" sz="1600" b="1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 - </a:t>
          </a:r>
          <a:r>
            <a:rPr lang="es-ES" sz="1600" b="1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Obligaciones de la familia, la sociedad y el Estado</a:t>
          </a:r>
        </a:p>
        <a:p>
          <a:pPr marL="179388" indent="-179388" algn="l"/>
          <a:r>
            <a:rPr lang="es-ES" sz="1600" b="1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 - </a:t>
          </a:r>
          <a:r>
            <a:rPr lang="es-ES" sz="1600" b="1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Medidas de restablecimiento de los derechos</a:t>
          </a:r>
        </a:p>
        <a:p>
          <a:pPr marL="179388" indent="-179388" algn="l"/>
          <a:r>
            <a:rPr lang="es-ES" sz="1600" b="1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III - </a:t>
          </a:r>
          <a:r>
            <a:rPr lang="es-ES" sz="1600" b="1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Autoridades competentes para el restablecimiento de los derechos de los niños, las niñas y los adolescentes</a:t>
          </a:r>
        </a:p>
        <a:p>
          <a:pPr marL="179388" indent="-179388" algn="l"/>
          <a:r>
            <a:rPr lang="es-ES" sz="1600" b="1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IV - </a:t>
          </a:r>
          <a:r>
            <a:rPr lang="es-ES" sz="1600" b="1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administrativo </a:t>
          </a:r>
          <a:r>
            <a:rPr lang="es-ES" sz="1600" b="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y reglas especiales</a:t>
          </a:r>
        </a:p>
        <a:p>
          <a:pPr marL="179388" indent="-179388" algn="l"/>
          <a:r>
            <a:rPr lang="es-ES" sz="1600" b="1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V - </a:t>
          </a:r>
          <a:r>
            <a:rPr lang="es-ES" sz="1600" b="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judicial y reglas especiales</a:t>
          </a:r>
        </a:p>
      </dgm:t>
    </dgm:pt>
    <dgm:pt modelId="{216072DF-3FCE-40A5-B697-0792CE15B3CD}" type="parTrans" cxnId="{DF9BEA7B-8AFC-499E-8D62-A8556C58E55D}">
      <dgm:prSet/>
      <dgm:spPr/>
      <dgm:t>
        <a:bodyPr/>
        <a:lstStyle/>
        <a:p>
          <a:endParaRPr lang="es-ES"/>
        </a:p>
      </dgm:t>
    </dgm:pt>
    <dgm:pt modelId="{EC32832C-714B-458A-875E-A008A4EC0651}" type="sibTrans" cxnId="{DF9BEA7B-8AFC-499E-8D62-A8556C58E55D}">
      <dgm:prSet/>
      <dgm:spPr/>
      <dgm:t>
        <a:bodyPr/>
        <a:lstStyle/>
        <a:p>
          <a:endParaRPr lang="es-ES"/>
        </a:p>
      </dgm:t>
    </dgm:pt>
    <dgm:pt modelId="{90209BA5-4292-45FE-A804-89DF94A09EB1}" type="pres">
      <dgm:prSet presAssocID="{E5235299-B099-4713-98BD-9680A3E010A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45B1A0-8EEC-440F-8A0D-7B86EA58B4FF}" type="pres">
      <dgm:prSet presAssocID="{E5235299-B099-4713-98BD-9680A3E010AD}" presName="hierFlow" presStyleCnt="0"/>
      <dgm:spPr/>
    </dgm:pt>
    <dgm:pt modelId="{8D58ED45-B56D-4DE9-9425-FB4A97ED3998}" type="pres">
      <dgm:prSet presAssocID="{E5235299-B099-4713-98BD-9680A3E010A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F49C56-0D8A-4478-A346-2A12895066E1}" type="pres">
      <dgm:prSet presAssocID="{96125A77-70C9-4A13-BD74-AB64A59A5903}" presName="Name14" presStyleCnt="0"/>
      <dgm:spPr/>
    </dgm:pt>
    <dgm:pt modelId="{4B776F06-B3B3-44DF-9A7A-9B11B7ACA0AA}" type="pres">
      <dgm:prSet presAssocID="{96125A77-70C9-4A13-BD74-AB64A59A5903}" presName="level1Shape" presStyleLbl="node0" presStyleIdx="0" presStyleCnt="1" custScaleX="317183" custScaleY="504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393E901-CA50-432B-88EE-67924CFEC6C7}" type="pres">
      <dgm:prSet presAssocID="{96125A77-70C9-4A13-BD74-AB64A59A5903}" presName="hierChild2" presStyleCnt="0"/>
      <dgm:spPr/>
    </dgm:pt>
    <dgm:pt modelId="{751EA906-5BE2-4932-80F9-988C1EE73611}" type="pres">
      <dgm:prSet presAssocID="{25A3FD12-972D-43B8-90E7-660A7CD8ECA2}" presName="Name19" presStyleLbl="parChTrans1D2" presStyleIdx="0" presStyleCnt="1"/>
      <dgm:spPr/>
    </dgm:pt>
    <dgm:pt modelId="{504348BD-74BC-43D3-BE52-2642C4983FFD}" type="pres">
      <dgm:prSet presAssocID="{5E2D36D9-C4B3-41A4-B392-A21EDAFC79D5}" presName="Name21" presStyleCnt="0"/>
      <dgm:spPr/>
    </dgm:pt>
    <dgm:pt modelId="{A503DED4-DA8C-4A5E-932D-8717F0DD3328}" type="pres">
      <dgm:prSet presAssocID="{5E2D36D9-C4B3-41A4-B392-A21EDAFC79D5}" presName="level2Shape" presStyleLbl="node2" presStyleIdx="0" presStyleCnt="1" custScaleX="113011" custScaleY="62494"/>
      <dgm:spPr/>
    </dgm:pt>
    <dgm:pt modelId="{71FC791C-B3A4-455F-8435-BA4733031840}" type="pres">
      <dgm:prSet presAssocID="{5E2D36D9-C4B3-41A4-B392-A21EDAFC79D5}" presName="hierChild3" presStyleCnt="0"/>
      <dgm:spPr/>
    </dgm:pt>
    <dgm:pt modelId="{9534FFD7-4426-439D-B5C5-883FF6E9180D}" type="pres">
      <dgm:prSet presAssocID="{216072DF-3FCE-40A5-B697-0792CE15B3CD}" presName="Name19" presStyleLbl="parChTrans1D3" presStyleIdx="0" presStyleCnt="1"/>
      <dgm:spPr/>
    </dgm:pt>
    <dgm:pt modelId="{12D256DE-7B75-42F2-9F5A-13A9619325CE}" type="pres">
      <dgm:prSet presAssocID="{6B4E5333-AF5D-44E8-9389-3F7B4B3D5CB2}" presName="Name21" presStyleCnt="0"/>
      <dgm:spPr/>
    </dgm:pt>
    <dgm:pt modelId="{D06C6121-54B2-40A7-8E78-9667C88EF860}" type="pres">
      <dgm:prSet presAssocID="{6B4E5333-AF5D-44E8-9389-3F7B4B3D5CB2}" presName="level2Shape" presStyleLbl="node3" presStyleIdx="0" presStyleCnt="1" custScaleX="290167" custScaleY="198130"/>
      <dgm:spPr/>
      <dgm:t>
        <a:bodyPr/>
        <a:lstStyle/>
        <a:p>
          <a:endParaRPr lang="es-ES"/>
        </a:p>
      </dgm:t>
    </dgm:pt>
    <dgm:pt modelId="{5ECF2145-5458-4658-B4D1-A181D5149331}" type="pres">
      <dgm:prSet presAssocID="{6B4E5333-AF5D-44E8-9389-3F7B4B3D5CB2}" presName="hierChild3" presStyleCnt="0"/>
      <dgm:spPr/>
    </dgm:pt>
    <dgm:pt modelId="{9F296612-CA35-4828-8F89-2C4C2DFC5174}" type="pres">
      <dgm:prSet presAssocID="{E5235299-B099-4713-98BD-9680A3E010AD}" presName="bgShapesFlow" presStyleCnt="0"/>
      <dgm:spPr/>
    </dgm:pt>
  </dgm:ptLst>
  <dgm:cxnLst>
    <dgm:cxn modelId="{108D8134-F94D-44B2-A2F4-D626DA82B3BE}" type="presOf" srcId="{25A3FD12-972D-43B8-90E7-660A7CD8ECA2}" destId="{751EA906-5BE2-4932-80F9-988C1EE73611}" srcOrd="0" destOrd="0" presId="urn:microsoft.com/office/officeart/2005/8/layout/hierarchy6"/>
    <dgm:cxn modelId="{D10354D1-4466-4274-907F-370B6CCD6458}" type="presOf" srcId="{E5235299-B099-4713-98BD-9680A3E010AD}" destId="{90209BA5-4292-45FE-A804-89DF94A09EB1}" srcOrd="0" destOrd="0" presId="urn:microsoft.com/office/officeart/2005/8/layout/hierarchy6"/>
    <dgm:cxn modelId="{468D9407-916C-4BDA-94FB-2607FD567C29}" srcId="{96125A77-70C9-4A13-BD74-AB64A59A5903}" destId="{5E2D36D9-C4B3-41A4-B392-A21EDAFC79D5}" srcOrd="0" destOrd="0" parTransId="{25A3FD12-972D-43B8-90E7-660A7CD8ECA2}" sibTransId="{C7E44C0B-B574-4119-99A3-B17D97200E39}"/>
    <dgm:cxn modelId="{1DC3D598-7083-47CB-A553-D84408C97866}" type="presOf" srcId="{216072DF-3FCE-40A5-B697-0792CE15B3CD}" destId="{9534FFD7-4426-439D-B5C5-883FF6E9180D}" srcOrd="0" destOrd="0" presId="urn:microsoft.com/office/officeart/2005/8/layout/hierarchy6"/>
    <dgm:cxn modelId="{16266012-DE6B-4993-B177-11EDEAE91868}" type="presOf" srcId="{96125A77-70C9-4A13-BD74-AB64A59A5903}" destId="{4B776F06-B3B3-44DF-9A7A-9B11B7ACA0AA}" srcOrd="0" destOrd="0" presId="urn:microsoft.com/office/officeart/2005/8/layout/hierarchy6"/>
    <dgm:cxn modelId="{70C76D8B-C033-457A-95BC-D6AF7765E37B}" type="presOf" srcId="{5E2D36D9-C4B3-41A4-B392-A21EDAFC79D5}" destId="{A503DED4-DA8C-4A5E-932D-8717F0DD3328}" srcOrd="0" destOrd="0" presId="urn:microsoft.com/office/officeart/2005/8/layout/hierarchy6"/>
    <dgm:cxn modelId="{5331BEF0-8606-4E3D-A29F-E794A3E362F4}" srcId="{E5235299-B099-4713-98BD-9680A3E010AD}" destId="{96125A77-70C9-4A13-BD74-AB64A59A5903}" srcOrd="0" destOrd="0" parTransId="{121319EB-0576-4BB0-920B-AF7F6058CE8B}" sibTransId="{BE38E2A1-9B8B-4817-AFFE-0B5896C17138}"/>
    <dgm:cxn modelId="{DF9BEA7B-8AFC-499E-8D62-A8556C58E55D}" srcId="{5E2D36D9-C4B3-41A4-B392-A21EDAFC79D5}" destId="{6B4E5333-AF5D-44E8-9389-3F7B4B3D5CB2}" srcOrd="0" destOrd="0" parTransId="{216072DF-3FCE-40A5-B697-0792CE15B3CD}" sibTransId="{EC32832C-714B-458A-875E-A008A4EC0651}"/>
    <dgm:cxn modelId="{25D3C032-2AD3-4933-938B-A0B269794BEB}" type="presOf" srcId="{6B4E5333-AF5D-44E8-9389-3F7B4B3D5CB2}" destId="{D06C6121-54B2-40A7-8E78-9667C88EF860}" srcOrd="0" destOrd="0" presId="urn:microsoft.com/office/officeart/2005/8/layout/hierarchy6"/>
    <dgm:cxn modelId="{BD3E94F4-03AE-4C5B-BAC6-B4C3F99B3B8D}" type="presParOf" srcId="{90209BA5-4292-45FE-A804-89DF94A09EB1}" destId="{1E45B1A0-8EEC-440F-8A0D-7B86EA58B4FF}" srcOrd="0" destOrd="0" presId="urn:microsoft.com/office/officeart/2005/8/layout/hierarchy6"/>
    <dgm:cxn modelId="{0EF2AABF-D549-4BA4-AF28-DE378CC3A500}" type="presParOf" srcId="{1E45B1A0-8EEC-440F-8A0D-7B86EA58B4FF}" destId="{8D58ED45-B56D-4DE9-9425-FB4A97ED3998}" srcOrd="0" destOrd="0" presId="urn:microsoft.com/office/officeart/2005/8/layout/hierarchy6"/>
    <dgm:cxn modelId="{025148F4-1BAB-4D8D-938A-35935DA326BD}" type="presParOf" srcId="{8D58ED45-B56D-4DE9-9425-FB4A97ED3998}" destId="{82F49C56-0D8A-4478-A346-2A12895066E1}" srcOrd="0" destOrd="0" presId="urn:microsoft.com/office/officeart/2005/8/layout/hierarchy6"/>
    <dgm:cxn modelId="{3F9B0AB8-3D33-4FC8-ACEB-2D3790F0C4CB}" type="presParOf" srcId="{82F49C56-0D8A-4478-A346-2A12895066E1}" destId="{4B776F06-B3B3-44DF-9A7A-9B11B7ACA0AA}" srcOrd="0" destOrd="0" presId="urn:microsoft.com/office/officeart/2005/8/layout/hierarchy6"/>
    <dgm:cxn modelId="{A64EC75D-DCE3-42C6-9ABC-B14C7864078E}" type="presParOf" srcId="{82F49C56-0D8A-4478-A346-2A12895066E1}" destId="{3393E901-CA50-432B-88EE-67924CFEC6C7}" srcOrd="1" destOrd="0" presId="urn:microsoft.com/office/officeart/2005/8/layout/hierarchy6"/>
    <dgm:cxn modelId="{84602918-1920-4426-88BB-90D36E739F50}" type="presParOf" srcId="{3393E901-CA50-432B-88EE-67924CFEC6C7}" destId="{751EA906-5BE2-4932-80F9-988C1EE73611}" srcOrd="0" destOrd="0" presId="urn:microsoft.com/office/officeart/2005/8/layout/hierarchy6"/>
    <dgm:cxn modelId="{D4A5A369-5E57-4573-9D03-52024E0078C0}" type="presParOf" srcId="{3393E901-CA50-432B-88EE-67924CFEC6C7}" destId="{504348BD-74BC-43D3-BE52-2642C4983FFD}" srcOrd="1" destOrd="0" presId="urn:microsoft.com/office/officeart/2005/8/layout/hierarchy6"/>
    <dgm:cxn modelId="{1486AB3B-D326-4562-A7C7-396D5D40F1F2}" type="presParOf" srcId="{504348BD-74BC-43D3-BE52-2642C4983FFD}" destId="{A503DED4-DA8C-4A5E-932D-8717F0DD3328}" srcOrd="0" destOrd="0" presId="urn:microsoft.com/office/officeart/2005/8/layout/hierarchy6"/>
    <dgm:cxn modelId="{457757C4-A5E1-4D4B-BF8E-B11717F707D6}" type="presParOf" srcId="{504348BD-74BC-43D3-BE52-2642C4983FFD}" destId="{71FC791C-B3A4-455F-8435-BA4733031840}" srcOrd="1" destOrd="0" presId="urn:microsoft.com/office/officeart/2005/8/layout/hierarchy6"/>
    <dgm:cxn modelId="{FCD726D4-DD43-42F0-898C-1B537AE656E8}" type="presParOf" srcId="{71FC791C-B3A4-455F-8435-BA4733031840}" destId="{9534FFD7-4426-439D-B5C5-883FF6E9180D}" srcOrd="0" destOrd="0" presId="urn:microsoft.com/office/officeart/2005/8/layout/hierarchy6"/>
    <dgm:cxn modelId="{16C000A0-172F-4E12-ADFE-4946BAB69528}" type="presParOf" srcId="{71FC791C-B3A4-455F-8435-BA4733031840}" destId="{12D256DE-7B75-42F2-9F5A-13A9619325CE}" srcOrd="1" destOrd="0" presId="urn:microsoft.com/office/officeart/2005/8/layout/hierarchy6"/>
    <dgm:cxn modelId="{410E6AB8-6539-4933-B4AA-5A672EBEACE4}" type="presParOf" srcId="{12D256DE-7B75-42F2-9F5A-13A9619325CE}" destId="{D06C6121-54B2-40A7-8E78-9667C88EF860}" srcOrd="0" destOrd="0" presId="urn:microsoft.com/office/officeart/2005/8/layout/hierarchy6"/>
    <dgm:cxn modelId="{6BF84F7A-321E-4CED-9B92-B3FBB2FEFF83}" type="presParOf" srcId="{12D256DE-7B75-42F2-9F5A-13A9619325CE}" destId="{5ECF2145-5458-4658-B4D1-A181D5149331}" srcOrd="1" destOrd="0" presId="urn:microsoft.com/office/officeart/2005/8/layout/hierarchy6"/>
    <dgm:cxn modelId="{09E67636-B2A9-4B8A-827E-8A8E8F5F8627}" type="presParOf" srcId="{90209BA5-4292-45FE-A804-89DF94A09EB1}" destId="{9F296612-CA35-4828-8F89-2C4C2DFC517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CE382A-8E2F-42CC-A650-C2826E8C476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9CA117A-D1C6-4AE1-A73B-9CF01941FEA5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 smtClean="0"/>
            <a:t>FAMILIA</a:t>
          </a:r>
          <a:endParaRPr lang="es-ES" dirty="0"/>
        </a:p>
      </dgm:t>
    </dgm:pt>
    <dgm:pt modelId="{FFDFFD5A-5E05-4D80-859C-D0D052523005}" type="parTrans" cxnId="{E3EF804B-8C29-4D4E-9438-B51FC1ED4241}">
      <dgm:prSet/>
      <dgm:spPr/>
      <dgm:t>
        <a:bodyPr/>
        <a:lstStyle/>
        <a:p>
          <a:endParaRPr lang="es-ES"/>
        </a:p>
      </dgm:t>
    </dgm:pt>
    <dgm:pt modelId="{E3434774-3A75-4B34-BCC1-8DD2D5E85046}" type="sibTrans" cxnId="{E3EF804B-8C29-4D4E-9438-B51FC1ED4241}">
      <dgm:prSet/>
      <dgm:spPr/>
      <dgm:t>
        <a:bodyPr/>
        <a:lstStyle/>
        <a:p>
          <a:endParaRPr lang="es-ES"/>
        </a:p>
      </dgm:t>
    </dgm:pt>
    <dgm:pt modelId="{2F189DF4-BBC7-4EB2-AD4F-37601484ED4E}">
      <dgm:prSet phldrT="[Texto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s-ES" dirty="0" smtClean="0"/>
            <a:t>Promover la igualdad de derechos, el afecto, la solidaridad y el respeto recíproco entre todos sus integrantes (Art. 39)</a:t>
          </a:r>
          <a:endParaRPr lang="es-ES" dirty="0"/>
        </a:p>
      </dgm:t>
    </dgm:pt>
    <dgm:pt modelId="{93548725-4427-4A65-B70A-BF5876676A11}" type="parTrans" cxnId="{7D1AD24C-E35B-4A2C-B8F5-2A018E6D170C}">
      <dgm:prSet/>
      <dgm:spPr/>
      <dgm:t>
        <a:bodyPr/>
        <a:lstStyle/>
        <a:p>
          <a:endParaRPr lang="es-ES"/>
        </a:p>
      </dgm:t>
    </dgm:pt>
    <dgm:pt modelId="{F412846F-B15D-47D6-B6B3-E517D9FAE810}" type="sibTrans" cxnId="{7D1AD24C-E35B-4A2C-B8F5-2A018E6D170C}">
      <dgm:prSet/>
      <dgm:spPr/>
      <dgm:t>
        <a:bodyPr/>
        <a:lstStyle/>
        <a:p>
          <a:endParaRPr lang="es-ES"/>
        </a:p>
      </dgm:t>
    </dgm:pt>
    <dgm:pt modelId="{C99EB9AE-1B15-457B-AE61-D8D59269E8A4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 smtClean="0"/>
            <a:t>SOCIEDAD</a:t>
          </a:r>
          <a:endParaRPr lang="es-ES" dirty="0"/>
        </a:p>
      </dgm:t>
    </dgm:pt>
    <dgm:pt modelId="{DE9CF014-7D2B-4A8F-A191-D2E8C04F48CC}" type="parTrans" cxnId="{03E9C2F6-3E61-431C-AD57-28E2EB0C20B5}">
      <dgm:prSet/>
      <dgm:spPr/>
      <dgm:t>
        <a:bodyPr/>
        <a:lstStyle/>
        <a:p>
          <a:endParaRPr lang="es-ES"/>
        </a:p>
      </dgm:t>
    </dgm:pt>
    <dgm:pt modelId="{EE82969B-6287-4B96-B006-6D1CFEFCF324}" type="sibTrans" cxnId="{03E9C2F6-3E61-431C-AD57-28E2EB0C20B5}">
      <dgm:prSet/>
      <dgm:spPr/>
      <dgm:t>
        <a:bodyPr/>
        <a:lstStyle/>
        <a:p>
          <a:endParaRPr lang="es-ES"/>
        </a:p>
      </dgm:t>
    </dgm:pt>
    <dgm:pt modelId="{D63D1CED-EDEF-4D34-BF06-3918A9D77902}">
      <dgm:prSet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s-ES" dirty="0" smtClean="0"/>
            <a:t>En cumplimiento de los principios de corresponsabilidad y solidaridad (…)tomar parte activa en el logro de la vigencia efectiva de los derechos y garantías de los niños, las niñas y los adolescentes </a:t>
          </a:r>
          <a:r>
            <a:rPr lang="es-ES" dirty="0" smtClean="0"/>
            <a:t>(Art. 40)</a:t>
          </a:r>
          <a:endParaRPr lang="es-ES" dirty="0"/>
        </a:p>
      </dgm:t>
    </dgm:pt>
    <dgm:pt modelId="{DB08D9DF-1BEB-437B-99BA-91C4551B5F68}" type="parTrans" cxnId="{14054650-A41F-428D-983E-2B0E4F73EEBE}">
      <dgm:prSet/>
      <dgm:spPr/>
      <dgm:t>
        <a:bodyPr/>
        <a:lstStyle/>
        <a:p>
          <a:endParaRPr lang="es-ES"/>
        </a:p>
      </dgm:t>
    </dgm:pt>
    <dgm:pt modelId="{B2A11BE1-26C4-4774-8040-B1D5B4BCBB21}" type="sibTrans" cxnId="{14054650-A41F-428D-983E-2B0E4F73EEBE}">
      <dgm:prSet/>
      <dgm:spPr/>
      <dgm:t>
        <a:bodyPr/>
        <a:lstStyle/>
        <a:p>
          <a:endParaRPr lang="es-ES"/>
        </a:p>
      </dgm:t>
    </dgm:pt>
    <dgm:pt modelId="{1B46C9E0-C8CF-4312-A41B-9A9042F14CD2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 smtClean="0"/>
            <a:t>ESTADO</a:t>
          </a:r>
          <a:endParaRPr lang="es-ES" dirty="0"/>
        </a:p>
      </dgm:t>
    </dgm:pt>
    <dgm:pt modelId="{5E145A24-3016-4DE6-847D-39460983EE69}" type="parTrans" cxnId="{4244A009-9647-4B1F-A90C-D7F719E0B5C4}">
      <dgm:prSet/>
      <dgm:spPr/>
      <dgm:t>
        <a:bodyPr/>
        <a:lstStyle/>
        <a:p>
          <a:endParaRPr lang="es-ES"/>
        </a:p>
      </dgm:t>
    </dgm:pt>
    <dgm:pt modelId="{1F693D1B-D66C-4736-ACB7-88F0635D99F7}" type="sibTrans" cxnId="{4244A009-9647-4B1F-A90C-D7F719E0B5C4}">
      <dgm:prSet/>
      <dgm:spPr/>
      <dgm:t>
        <a:bodyPr/>
        <a:lstStyle/>
        <a:p>
          <a:endParaRPr lang="es-ES"/>
        </a:p>
      </dgm:t>
    </dgm:pt>
    <dgm:pt modelId="{7DA4363C-81DF-418D-8B92-50E3643B8E40}">
      <dgm:prSet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s-ES" dirty="0" smtClean="0"/>
            <a:t>Garantizar de manera prevalente, el ejercicio de todos los derechos de los niños, las niñas y los adolescentes </a:t>
          </a:r>
          <a:r>
            <a:rPr lang="es-ES" dirty="0" smtClean="0"/>
            <a:t>(Art. 41)</a:t>
          </a:r>
          <a:endParaRPr lang="es-ES" dirty="0"/>
        </a:p>
      </dgm:t>
    </dgm:pt>
    <dgm:pt modelId="{12FC72CE-55E6-44EA-A657-41CDBADF5697}" type="parTrans" cxnId="{4A99BC4F-8BDB-4865-8FDF-2D78F924E718}">
      <dgm:prSet/>
      <dgm:spPr/>
      <dgm:t>
        <a:bodyPr/>
        <a:lstStyle/>
        <a:p>
          <a:endParaRPr lang="es-ES"/>
        </a:p>
      </dgm:t>
    </dgm:pt>
    <dgm:pt modelId="{45358906-1F0A-46D7-AEB1-1B4D54B70E5B}" type="sibTrans" cxnId="{4A99BC4F-8BDB-4865-8FDF-2D78F924E718}">
      <dgm:prSet/>
      <dgm:spPr/>
      <dgm:t>
        <a:bodyPr/>
        <a:lstStyle/>
        <a:p>
          <a:endParaRPr lang="es-ES"/>
        </a:p>
      </dgm:t>
    </dgm:pt>
    <dgm:pt modelId="{D6F07B4F-D98B-4A3E-BAF7-78535D15425D}" type="pres">
      <dgm:prSet presAssocID="{B3CE382A-8E2F-42CC-A650-C2826E8C476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0534467-F484-47C1-AA2E-05A2D37F7300}" type="pres">
      <dgm:prSet presAssocID="{99CA117A-D1C6-4AE1-A73B-9CF01941FEA5}" presName="horFlow" presStyleCnt="0"/>
      <dgm:spPr/>
    </dgm:pt>
    <dgm:pt modelId="{F4467FC5-CFA7-4628-9DB6-FDA809E5E19E}" type="pres">
      <dgm:prSet presAssocID="{99CA117A-D1C6-4AE1-A73B-9CF01941FEA5}" presName="bigChev" presStyleLbl="node1" presStyleIdx="0" presStyleCnt="3" custLinFactNeighborX="-333"/>
      <dgm:spPr/>
    </dgm:pt>
    <dgm:pt modelId="{D8347864-2235-4CBC-95C9-3D66C9FE0637}" type="pres">
      <dgm:prSet presAssocID="{93548725-4427-4A65-B70A-BF5876676A11}" presName="parTrans" presStyleCnt="0"/>
      <dgm:spPr/>
    </dgm:pt>
    <dgm:pt modelId="{AF68BF98-03D8-46BD-98ED-6F2D3617B067}" type="pres">
      <dgm:prSet presAssocID="{2F189DF4-BBC7-4EB2-AD4F-37601484ED4E}" presName="node" presStyleLbl="alignAccFollowNode1" presStyleIdx="0" presStyleCnt="3" custScaleX="169407" custLinFactNeighborX="3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DC52E8-6EA0-4459-A66D-645034CA3507}" type="pres">
      <dgm:prSet presAssocID="{99CA117A-D1C6-4AE1-A73B-9CF01941FEA5}" presName="vSp" presStyleCnt="0"/>
      <dgm:spPr/>
    </dgm:pt>
    <dgm:pt modelId="{D48D3BE2-0A95-4EFB-97DF-6B998147CEC7}" type="pres">
      <dgm:prSet presAssocID="{C99EB9AE-1B15-457B-AE61-D8D59269E8A4}" presName="horFlow" presStyleCnt="0"/>
      <dgm:spPr/>
    </dgm:pt>
    <dgm:pt modelId="{742F2C68-1CBE-47D6-A017-6B5C877D0C45}" type="pres">
      <dgm:prSet presAssocID="{C99EB9AE-1B15-457B-AE61-D8D59269E8A4}" presName="bigChev" presStyleLbl="node1" presStyleIdx="1" presStyleCnt="3"/>
      <dgm:spPr/>
    </dgm:pt>
    <dgm:pt modelId="{89CD382C-6C78-4059-A6CF-6689CA89168B}" type="pres">
      <dgm:prSet presAssocID="{DB08D9DF-1BEB-437B-99BA-91C4551B5F68}" presName="parTrans" presStyleCnt="0"/>
      <dgm:spPr/>
    </dgm:pt>
    <dgm:pt modelId="{49156033-BEBE-44D4-A6EB-E20DD98F3CAF}" type="pres">
      <dgm:prSet presAssocID="{D63D1CED-EDEF-4D34-BF06-3918A9D77902}" presName="node" presStyleLbl="alignAccFollowNode1" presStyleIdx="1" presStyleCnt="3" custScaleX="171650" custLinFactNeighborX="3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4155A5-F24C-4BAD-8C84-A0429B3C7194}" type="pres">
      <dgm:prSet presAssocID="{C99EB9AE-1B15-457B-AE61-D8D59269E8A4}" presName="vSp" presStyleCnt="0"/>
      <dgm:spPr/>
    </dgm:pt>
    <dgm:pt modelId="{F5039FD8-9D6A-4439-AD10-C8AD96F2D12D}" type="pres">
      <dgm:prSet presAssocID="{1B46C9E0-C8CF-4312-A41B-9A9042F14CD2}" presName="horFlow" presStyleCnt="0"/>
      <dgm:spPr/>
    </dgm:pt>
    <dgm:pt modelId="{D25C9720-3973-4AA6-9539-B9E6CDE79CB6}" type="pres">
      <dgm:prSet presAssocID="{1B46C9E0-C8CF-4312-A41B-9A9042F14CD2}" presName="bigChev" presStyleLbl="node1" presStyleIdx="2" presStyleCnt="3"/>
      <dgm:spPr/>
    </dgm:pt>
    <dgm:pt modelId="{8E683ED0-BA07-4797-BE4C-D1EE5CD0395B}" type="pres">
      <dgm:prSet presAssocID="{12FC72CE-55E6-44EA-A657-41CDBADF5697}" presName="parTrans" presStyleCnt="0"/>
      <dgm:spPr/>
    </dgm:pt>
    <dgm:pt modelId="{6EE3F639-E200-4840-A16B-1486E26E02EA}" type="pres">
      <dgm:prSet presAssocID="{7DA4363C-81DF-418D-8B92-50E3643B8E40}" presName="node" presStyleLbl="alignAccFollowNode1" presStyleIdx="2" presStyleCnt="3" custScaleX="172632" custLinFactNeighborX="3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000A5EE-E7F5-445F-8CAE-2FC9EC1F9D2A}" type="presOf" srcId="{D63D1CED-EDEF-4D34-BF06-3918A9D77902}" destId="{49156033-BEBE-44D4-A6EB-E20DD98F3CAF}" srcOrd="0" destOrd="0" presId="urn:microsoft.com/office/officeart/2005/8/layout/lProcess3"/>
    <dgm:cxn modelId="{34A4AE46-199F-405A-AE41-8FA364CB1B72}" type="presOf" srcId="{B3CE382A-8E2F-42CC-A650-C2826E8C4762}" destId="{D6F07B4F-D98B-4A3E-BAF7-78535D15425D}" srcOrd="0" destOrd="0" presId="urn:microsoft.com/office/officeart/2005/8/layout/lProcess3"/>
    <dgm:cxn modelId="{7D1735CC-C7BD-4953-A85D-2F01498B15BF}" type="presOf" srcId="{99CA117A-D1C6-4AE1-A73B-9CF01941FEA5}" destId="{F4467FC5-CFA7-4628-9DB6-FDA809E5E19E}" srcOrd="0" destOrd="0" presId="urn:microsoft.com/office/officeart/2005/8/layout/lProcess3"/>
    <dgm:cxn modelId="{7D1AD24C-E35B-4A2C-B8F5-2A018E6D170C}" srcId="{99CA117A-D1C6-4AE1-A73B-9CF01941FEA5}" destId="{2F189DF4-BBC7-4EB2-AD4F-37601484ED4E}" srcOrd="0" destOrd="0" parTransId="{93548725-4427-4A65-B70A-BF5876676A11}" sibTransId="{F412846F-B15D-47D6-B6B3-E517D9FAE810}"/>
    <dgm:cxn modelId="{14054650-A41F-428D-983E-2B0E4F73EEBE}" srcId="{C99EB9AE-1B15-457B-AE61-D8D59269E8A4}" destId="{D63D1CED-EDEF-4D34-BF06-3918A9D77902}" srcOrd="0" destOrd="0" parTransId="{DB08D9DF-1BEB-437B-99BA-91C4551B5F68}" sibTransId="{B2A11BE1-26C4-4774-8040-B1D5B4BCBB21}"/>
    <dgm:cxn modelId="{D4270FD1-F68E-41E0-BB91-8DFE19AF6B39}" type="presOf" srcId="{2F189DF4-BBC7-4EB2-AD4F-37601484ED4E}" destId="{AF68BF98-03D8-46BD-98ED-6F2D3617B067}" srcOrd="0" destOrd="0" presId="urn:microsoft.com/office/officeart/2005/8/layout/lProcess3"/>
    <dgm:cxn modelId="{D87C6A31-72A8-4C5A-939F-18F3C28C522E}" type="presOf" srcId="{C99EB9AE-1B15-457B-AE61-D8D59269E8A4}" destId="{742F2C68-1CBE-47D6-A017-6B5C877D0C45}" srcOrd="0" destOrd="0" presId="urn:microsoft.com/office/officeart/2005/8/layout/lProcess3"/>
    <dgm:cxn modelId="{4A99BC4F-8BDB-4865-8FDF-2D78F924E718}" srcId="{1B46C9E0-C8CF-4312-A41B-9A9042F14CD2}" destId="{7DA4363C-81DF-418D-8B92-50E3643B8E40}" srcOrd="0" destOrd="0" parTransId="{12FC72CE-55E6-44EA-A657-41CDBADF5697}" sibTransId="{45358906-1F0A-46D7-AEB1-1B4D54B70E5B}"/>
    <dgm:cxn modelId="{0143F504-D0EB-451E-8D1B-4F83E399470F}" type="presOf" srcId="{7DA4363C-81DF-418D-8B92-50E3643B8E40}" destId="{6EE3F639-E200-4840-A16B-1486E26E02EA}" srcOrd="0" destOrd="0" presId="urn:microsoft.com/office/officeart/2005/8/layout/lProcess3"/>
    <dgm:cxn modelId="{E3EF804B-8C29-4D4E-9438-B51FC1ED4241}" srcId="{B3CE382A-8E2F-42CC-A650-C2826E8C4762}" destId="{99CA117A-D1C6-4AE1-A73B-9CF01941FEA5}" srcOrd="0" destOrd="0" parTransId="{FFDFFD5A-5E05-4D80-859C-D0D052523005}" sibTransId="{E3434774-3A75-4B34-BCC1-8DD2D5E85046}"/>
    <dgm:cxn modelId="{03E9C2F6-3E61-431C-AD57-28E2EB0C20B5}" srcId="{B3CE382A-8E2F-42CC-A650-C2826E8C4762}" destId="{C99EB9AE-1B15-457B-AE61-D8D59269E8A4}" srcOrd="1" destOrd="0" parTransId="{DE9CF014-7D2B-4A8F-A191-D2E8C04F48CC}" sibTransId="{EE82969B-6287-4B96-B006-6D1CFEFCF324}"/>
    <dgm:cxn modelId="{4244A009-9647-4B1F-A90C-D7F719E0B5C4}" srcId="{B3CE382A-8E2F-42CC-A650-C2826E8C4762}" destId="{1B46C9E0-C8CF-4312-A41B-9A9042F14CD2}" srcOrd="2" destOrd="0" parTransId="{5E145A24-3016-4DE6-847D-39460983EE69}" sibTransId="{1F693D1B-D66C-4736-ACB7-88F0635D99F7}"/>
    <dgm:cxn modelId="{927C133E-ED24-4653-BC9C-7FD38137BDBF}" type="presOf" srcId="{1B46C9E0-C8CF-4312-A41B-9A9042F14CD2}" destId="{D25C9720-3973-4AA6-9539-B9E6CDE79CB6}" srcOrd="0" destOrd="0" presId="urn:microsoft.com/office/officeart/2005/8/layout/lProcess3"/>
    <dgm:cxn modelId="{09FA8517-D2C5-46FC-8AC5-3A4758543DEC}" type="presParOf" srcId="{D6F07B4F-D98B-4A3E-BAF7-78535D15425D}" destId="{D0534467-F484-47C1-AA2E-05A2D37F7300}" srcOrd="0" destOrd="0" presId="urn:microsoft.com/office/officeart/2005/8/layout/lProcess3"/>
    <dgm:cxn modelId="{B82A5888-94B5-441C-8705-92F42C99B77A}" type="presParOf" srcId="{D0534467-F484-47C1-AA2E-05A2D37F7300}" destId="{F4467FC5-CFA7-4628-9DB6-FDA809E5E19E}" srcOrd="0" destOrd="0" presId="urn:microsoft.com/office/officeart/2005/8/layout/lProcess3"/>
    <dgm:cxn modelId="{82F46E69-9328-41D8-87A4-DC72E45A07EF}" type="presParOf" srcId="{D0534467-F484-47C1-AA2E-05A2D37F7300}" destId="{D8347864-2235-4CBC-95C9-3D66C9FE0637}" srcOrd="1" destOrd="0" presId="urn:microsoft.com/office/officeart/2005/8/layout/lProcess3"/>
    <dgm:cxn modelId="{7992B2D1-9C08-40D5-886D-3729ADBC24AE}" type="presParOf" srcId="{D0534467-F484-47C1-AA2E-05A2D37F7300}" destId="{AF68BF98-03D8-46BD-98ED-6F2D3617B067}" srcOrd="2" destOrd="0" presId="urn:microsoft.com/office/officeart/2005/8/layout/lProcess3"/>
    <dgm:cxn modelId="{BFCA513B-C5F9-47D0-89B9-A7CE51B2A088}" type="presParOf" srcId="{D6F07B4F-D98B-4A3E-BAF7-78535D15425D}" destId="{3DDC52E8-6EA0-4459-A66D-645034CA3507}" srcOrd="1" destOrd="0" presId="urn:microsoft.com/office/officeart/2005/8/layout/lProcess3"/>
    <dgm:cxn modelId="{1EB06137-EF58-40DE-838A-D1420E5F6A80}" type="presParOf" srcId="{D6F07B4F-D98B-4A3E-BAF7-78535D15425D}" destId="{D48D3BE2-0A95-4EFB-97DF-6B998147CEC7}" srcOrd="2" destOrd="0" presId="urn:microsoft.com/office/officeart/2005/8/layout/lProcess3"/>
    <dgm:cxn modelId="{AADF0AE4-1BF8-4AC4-BBF0-86CC51029EC7}" type="presParOf" srcId="{D48D3BE2-0A95-4EFB-97DF-6B998147CEC7}" destId="{742F2C68-1CBE-47D6-A017-6B5C877D0C45}" srcOrd="0" destOrd="0" presId="urn:microsoft.com/office/officeart/2005/8/layout/lProcess3"/>
    <dgm:cxn modelId="{E0BF66C7-B235-4F49-8A7B-457E3557937A}" type="presParOf" srcId="{D48D3BE2-0A95-4EFB-97DF-6B998147CEC7}" destId="{89CD382C-6C78-4059-A6CF-6689CA89168B}" srcOrd="1" destOrd="0" presId="urn:microsoft.com/office/officeart/2005/8/layout/lProcess3"/>
    <dgm:cxn modelId="{F0CA15CF-5FA5-4C06-9212-0DF254C35565}" type="presParOf" srcId="{D48D3BE2-0A95-4EFB-97DF-6B998147CEC7}" destId="{49156033-BEBE-44D4-A6EB-E20DD98F3CAF}" srcOrd="2" destOrd="0" presId="urn:microsoft.com/office/officeart/2005/8/layout/lProcess3"/>
    <dgm:cxn modelId="{4A0D13D8-C310-4185-A785-980C439CD1D7}" type="presParOf" srcId="{D6F07B4F-D98B-4A3E-BAF7-78535D15425D}" destId="{E84155A5-F24C-4BAD-8C84-A0429B3C7194}" srcOrd="3" destOrd="0" presId="urn:microsoft.com/office/officeart/2005/8/layout/lProcess3"/>
    <dgm:cxn modelId="{BBD1D746-4A27-4396-9926-FE213B688992}" type="presParOf" srcId="{D6F07B4F-D98B-4A3E-BAF7-78535D15425D}" destId="{F5039FD8-9D6A-4439-AD10-C8AD96F2D12D}" srcOrd="4" destOrd="0" presId="urn:microsoft.com/office/officeart/2005/8/layout/lProcess3"/>
    <dgm:cxn modelId="{78DA8F01-4263-4646-A6B0-3288C65079FD}" type="presParOf" srcId="{F5039FD8-9D6A-4439-AD10-C8AD96F2D12D}" destId="{D25C9720-3973-4AA6-9539-B9E6CDE79CB6}" srcOrd="0" destOrd="0" presId="urn:microsoft.com/office/officeart/2005/8/layout/lProcess3"/>
    <dgm:cxn modelId="{5DC08239-7166-4F2E-AB39-B4D92F5CA94D}" type="presParOf" srcId="{F5039FD8-9D6A-4439-AD10-C8AD96F2D12D}" destId="{8E683ED0-BA07-4797-BE4C-D1EE5CD0395B}" srcOrd="1" destOrd="0" presId="urn:microsoft.com/office/officeart/2005/8/layout/lProcess3"/>
    <dgm:cxn modelId="{8136EC67-52E6-4B25-8E06-FCA5048CFB14}" type="presParOf" srcId="{F5039FD8-9D6A-4439-AD10-C8AD96F2D12D}" destId="{6EE3F639-E200-4840-A16B-1486E26E02E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CE382A-8E2F-42CC-A650-C2826E8C476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9CA117A-D1C6-4AE1-A73B-9CF01941FEA5}">
      <dgm:prSet phldrT="[Texto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sz="4000" dirty="0" smtClean="0"/>
            <a:t>Restablecimiento de derechos de niños, niñas y adolescentes </a:t>
          </a:r>
          <a:endParaRPr lang="es-ES" sz="4000" dirty="0"/>
        </a:p>
      </dgm:t>
    </dgm:pt>
    <dgm:pt modelId="{FFDFFD5A-5E05-4D80-859C-D0D052523005}" type="parTrans" cxnId="{E3EF804B-8C29-4D4E-9438-B51FC1ED4241}">
      <dgm:prSet/>
      <dgm:spPr/>
      <dgm:t>
        <a:bodyPr/>
        <a:lstStyle/>
        <a:p>
          <a:endParaRPr lang="es-ES" sz="1200"/>
        </a:p>
      </dgm:t>
    </dgm:pt>
    <dgm:pt modelId="{E3434774-3A75-4B34-BCC1-8DD2D5E85046}" type="sibTrans" cxnId="{E3EF804B-8C29-4D4E-9438-B51FC1ED4241}">
      <dgm:prSet/>
      <dgm:spPr/>
      <dgm:t>
        <a:bodyPr/>
        <a:lstStyle/>
        <a:p>
          <a:endParaRPr lang="es-ES" sz="1200"/>
        </a:p>
      </dgm:t>
    </dgm:pt>
    <dgm:pt modelId="{2F189DF4-BBC7-4EB2-AD4F-37601484ED4E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ES" sz="2400" dirty="0" smtClean="0">
              <a:solidFill>
                <a:schemeClr val="tx1"/>
              </a:solidFill>
            </a:rPr>
            <a:t>“Es la restauración de la dignidad e integridad de niños, niñas y adolescentes como sujetos y de la capacidad para hacer un ejercicio efectivo de los derechos que les han sido vulnerados”. Es responsabilidad del Estado en su conjunto a través de las autoridades públicas (Art. 50)</a:t>
          </a:r>
          <a:endParaRPr lang="es-ES" sz="2400" dirty="0">
            <a:solidFill>
              <a:schemeClr val="tx1"/>
            </a:solidFill>
          </a:endParaRPr>
        </a:p>
      </dgm:t>
    </dgm:pt>
    <dgm:pt modelId="{93548725-4427-4A65-B70A-BF5876676A11}" type="parTrans" cxnId="{7D1AD24C-E35B-4A2C-B8F5-2A018E6D170C}">
      <dgm:prSet/>
      <dgm:spPr/>
      <dgm:t>
        <a:bodyPr/>
        <a:lstStyle/>
        <a:p>
          <a:endParaRPr lang="es-ES" sz="1200"/>
        </a:p>
      </dgm:t>
    </dgm:pt>
    <dgm:pt modelId="{F412846F-B15D-47D6-B6B3-E517D9FAE810}" type="sibTrans" cxnId="{7D1AD24C-E35B-4A2C-B8F5-2A018E6D170C}">
      <dgm:prSet/>
      <dgm:spPr/>
      <dgm:t>
        <a:bodyPr/>
        <a:lstStyle/>
        <a:p>
          <a:endParaRPr lang="es-ES" sz="1200"/>
        </a:p>
      </dgm:t>
    </dgm:pt>
    <dgm:pt modelId="{8C46CA63-F500-4C81-99CF-7CD7F28B03A8}" type="pres">
      <dgm:prSet presAssocID="{B3CE382A-8E2F-42CC-A650-C2826E8C47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334ED4E-7622-4DA8-A3A6-2447BA05229A}" type="pres">
      <dgm:prSet presAssocID="{99CA117A-D1C6-4AE1-A73B-9CF01941FEA5}" presName="vertOne" presStyleCnt="0"/>
      <dgm:spPr/>
    </dgm:pt>
    <dgm:pt modelId="{E2493B71-DE5E-4360-9F1B-CD87E1EC55C4}" type="pres">
      <dgm:prSet presAssocID="{99CA117A-D1C6-4AE1-A73B-9CF01941FEA5}" presName="txOne" presStyleLbl="node0" presStyleIdx="0" presStyleCnt="1" custScaleY="43423">
        <dgm:presLayoutVars>
          <dgm:chPref val="3"/>
        </dgm:presLayoutVars>
      </dgm:prSet>
      <dgm:spPr/>
    </dgm:pt>
    <dgm:pt modelId="{B5912655-5695-476E-A9AB-DCA3F07E6386}" type="pres">
      <dgm:prSet presAssocID="{99CA117A-D1C6-4AE1-A73B-9CF01941FEA5}" presName="parTransOne" presStyleCnt="0"/>
      <dgm:spPr/>
    </dgm:pt>
    <dgm:pt modelId="{B980A669-2038-4B80-900A-BD998AAACE46}" type="pres">
      <dgm:prSet presAssocID="{99CA117A-D1C6-4AE1-A73B-9CF01941FEA5}" presName="horzOne" presStyleCnt="0"/>
      <dgm:spPr/>
    </dgm:pt>
    <dgm:pt modelId="{C5F5EFA0-2334-4E1D-B101-A422F8CD4DC8}" type="pres">
      <dgm:prSet presAssocID="{2F189DF4-BBC7-4EB2-AD4F-37601484ED4E}" presName="vertTwo" presStyleCnt="0"/>
      <dgm:spPr/>
    </dgm:pt>
    <dgm:pt modelId="{F9C8F88A-3882-43EF-B192-EEE47A273256}" type="pres">
      <dgm:prSet presAssocID="{2F189DF4-BBC7-4EB2-AD4F-37601484ED4E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BA67A-6E03-461F-989E-B9AC833EDF52}" type="pres">
      <dgm:prSet presAssocID="{2F189DF4-BBC7-4EB2-AD4F-37601484ED4E}" presName="horzTwo" presStyleCnt="0"/>
      <dgm:spPr/>
    </dgm:pt>
  </dgm:ptLst>
  <dgm:cxnLst>
    <dgm:cxn modelId="{C65C8F48-0084-4D0E-BB17-E56A78E42288}" type="presOf" srcId="{2F189DF4-BBC7-4EB2-AD4F-37601484ED4E}" destId="{F9C8F88A-3882-43EF-B192-EEE47A273256}" srcOrd="0" destOrd="0" presId="urn:microsoft.com/office/officeart/2005/8/layout/hierarchy4"/>
    <dgm:cxn modelId="{01F0FD08-D470-46FA-ADB2-5500D6D1B3CD}" type="presOf" srcId="{99CA117A-D1C6-4AE1-A73B-9CF01941FEA5}" destId="{E2493B71-DE5E-4360-9F1B-CD87E1EC55C4}" srcOrd="0" destOrd="0" presId="urn:microsoft.com/office/officeart/2005/8/layout/hierarchy4"/>
    <dgm:cxn modelId="{7FE2D27F-8EF9-4F2B-A352-004183265555}" type="presOf" srcId="{B3CE382A-8E2F-42CC-A650-C2826E8C4762}" destId="{8C46CA63-F500-4C81-99CF-7CD7F28B03A8}" srcOrd="0" destOrd="0" presId="urn:microsoft.com/office/officeart/2005/8/layout/hierarchy4"/>
    <dgm:cxn modelId="{7D1AD24C-E35B-4A2C-B8F5-2A018E6D170C}" srcId="{99CA117A-D1C6-4AE1-A73B-9CF01941FEA5}" destId="{2F189DF4-BBC7-4EB2-AD4F-37601484ED4E}" srcOrd="0" destOrd="0" parTransId="{93548725-4427-4A65-B70A-BF5876676A11}" sibTransId="{F412846F-B15D-47D6-B6B3-E517D9FAE810}"/>
    <dgm:cxn modelId="{E3EF804B-8C29-4D4E-9438-B51FC1ED4241}" srcId="{B3CE382A-8E2F-42CC-A650-C2826E8C4762}" destId="{99CA117A-D1C6-4AE1-A73B-9CF01941FEA5}" srcOrd="0" destOrd="0" parTransId="{FFDFFD5A-5E05-4D80-859C-D0D052523005}" sibTransId="{E3434774-3A75-4B34-BCC1-8DD2D5E85046}"/>
    <dgm:cxn modelId="{F5AA478E-6803-4A2C-80A9-D265C38C5B34}" type="presParOf" srcId="{8C46CA63-F500-4C81-99CF-7CD7F28B03A8}" destId="{E334ED4E-7622-4DA8-A3A6-2447BA05229A}" srcOrd="0" destOrd="0" presId="urn:microsoft.com/office/officeart/2005/8/layout/hierarchy4"/>
    <dgm:cxn modelId="{37F197E5-60F6-4DD7-9B00-74A687E7C599}" type="presParOf" srcId="{E334ED4E-7622-4DA8-A3A6-2447BA05229A}" destId="{E2493B71-DE5E-4360-9F1B-CD87E1EC55C4}" srcOrd="0" destOrd="0" presId="urn:microsoft.com/office/officeart/2005/8/layout/hierarchy4"/>
    <dgm:cxn modelId="{5E6FAB87-F5BA-4475-AEA6-E87C177EF2C4}" type="presParOf" srcId="{E334ED4E-7622-4DA8-A3A6-2447BA05229A}" destId="{B5912655-5695-476E-A9AB-DCA3F07E6386}" srcOrd="1" destOrd="0" presId="urn:microsoft.com/office/officeart/2005/8/layout/hierarchy4"/>
    <dgm:cxn modelId="{BD004261-7029-467F-AD38-74CF9AA80A1A}" type="presParOf" srcId="{E334ED4E-7622-4DA8-A3A6-2447BA05229A}" destId="{B980A669-2038-4B80-900A-BD998AAACE46}" srcOrd="2" destOrd="0" presId="urn:microsoft.com/office/officeart/2005/8/layout/hierarchy4"/>
    <dgm:cxn modelId="{10F95094-A37F-460B-97E6-BDA62D60E6C9}" type="presParOf" srcId="{B980A669-2038-4B80-900A-BD998AAACE46}" destId="{C5F5EFA0-2334-4E1D-B101-A422F8CD4DC8}" srcOrd="0" destOrd="0" presId="urn:microsoft.com/office/officeart/2005/8/layout/hierarchy4"/>
    <dgm:cxn modelId="{01A382F7-6595-44A9-97BF-D98BF082DC15}" type="presParOf" srcId="{C5F5EFA0-2334-4E1D-B101-A422F8CD4DC8}" destId="{F9C8F88A-3882-43EF-B192-EEE47A273256}" srcOrd="0" destOrd="0" presId="urn:microsoft.com/office/officeart/2005/8/layout/hierarchy4"/>
    <dgm:cxn modelId="{AF742DE0-2261-4DC3-B862-BDFFB18810DD}" type="presParOf" srcId="{C5F5EFA0-2334-4E1D-B101-A422F8CD4DC8}" destId="{F20BA67A-6E03-461F-989E-B9AC833EDF5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CE382A-8E2F-42CC-A650-C2826E8C4762}" type="doc">
      <dgm:prSet loTypeId="urn:microsoft.com/office/officeart/2005/8/layout/hierarchy6" loCatId="hierarchy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99CA117A-D1C6-4AE1-A73B-9CF01941FEA5}">
      <dgm:prSet phldrT="[Texto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sz="2000" dirty="0" smtClean="0"/>
            <a:t>Medidas de restablecimiento de los derechos </a:t>
          </a:r>
          <a:endParaRPr lang="es-ES" sz="2000" dirty="0"/>
        </a:p>
      </dgm:t>
    </dgm:pt>
    <dgm:pt modelId="{FFDFFD5A-5E05-4D80-859C-D0D052523005}" type="parTrans" cxnId="{E3EF804B-8C29-4D4E-9438-B51FC1ED4241}">
      <dgm:prSet/>
      <dgm:spPr/>
      <dgm:t>
        <a:bodyPr/>
        <a:lstStyle/>
        <a:p>
          <a:endParaRPr lang="es-ES" sz="1400"/>
        </a:p>
      </dgm:t>
    </dgm:pt>
    <dgm:pt modelId="{E3434774-3A75-4B34-BCC1-8DD2D5E85046}" type="sibTrans" cxnId="{E3EF804B-8C29-4D4E-9438-B51FC1ED4241}">
      <dgm:prSet/>
      <dgm:spPr/>
      <dgm:t>
        <a:bodyPr/>
        <a:lstStyle/>
        <a:p>
          <a:endParaRPr lang="es-ES" sz="1400"/>
        </a:p>
      </dgm:t>
    </dgm:pt>
    <dgm:pt modelId="{F1BF9504-3892-45BC-B743-A313C515416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1200" dirty="0" smtClean="0">
              <a:solidFill>
                <a:schemeClr val="tx1"/>
              </a:solidFill>
            </a:rPr>
            <a:t>1. Amonestación </a:t>
          </a:r>
          <a:endParaRPr lang="es-ES" sz="1200" dirty="0">
            <a:solidFill>
              <a:schemeClr val="tx1"/>
            </a:solidFill>
          </a:endParaRPr>
        </a:p>
      </dgm:t>
    </dgm:pt>
    <dgm:pt modelId="{57E8C4CE-40A8-492D-B003-1204DD2C6E17}" type="parTrans" cxnId="{6EE33053-6401-4423-B1B6-9E1FDF9EF2CF}">
      <dgm:prSet/>
      <dgm:spPr/>
      <dgm:t>
        <a:bodyPr/>
        <a:lstStyle/>
        <a:p>
          <a:endParaRPr lang="es-ES"/>
        </a:p>
      </dgm:t>
    </dgm:pt>
    <dgm:pt modelId="{A8BED723-D11C-4F92-A4FB-F61E3BE14D0F}" type="sibTrans" cxnId="{6EE33053-6401-4423-B1B6-9E1FDF9EF2CF}">
      <dgm:prSet/>
      <dgm:spPr/>
      <dgm:t>
        <a:bodyPr/>
        <a:lstStyle/>
        <a:p>
          <a:endParaRPr lang="es-ES"/>
        </a:p>
      </dgm:t>
    </dgm:pt>
    <dgm:pt modelId="{2F189DF4-BBC7-4EB2-AD4F-37601484ED4E}">
      <dgm:prSet phldrT="[Texto]" custT="1"/>
      <dgm:spPr/>
      <dgm:t>
        <a:bodyPr/>
        <a:lstStyle/>
        <a:p>
          <a:r>
            <a:rPr lang="es-CO" sz="1400" dirty="0" smtClean="0">
              <a:solidFill>
                <a:schemeClr val="tx1"/>
              </a:solidFill>
            </a:rPr>
            <a:t>Decisiones transitorias que toma la Autoridad Administrativa para garantizar y restablecer el ejercicio de los derechos de los menores  de edad</a:t>
          </a:r>
          <a:endParaRPr lang="es-ES" sz="1400" dirty="0">
            <a:solidFill>
              <a:schemeClr val="tx1"/>
            </a:solidFill>
          </a:endParaRPr>
        </a:p>
      </dgm:t>
    </dgm:pt>
    <dgm:pt modelId="{F412846F-B15D-47D6-B6B3-E517D9FAE810}" type="sibTrans" cxnId="{7D1AD24C-E35B-4A2C-B8F5-2A018E6D170C}">
      <dgm:prSet/>
      <dgm:spPr/>
      <dgm:t>
        <a:bodyPr/>
        <a:lstStyle/>
        <a:p>
          <a:endParaRPr lang="es-ES" sz="1400"/>
        </a:p>
      </dgm:t>
    </dgm:pt>
    <dgm:pt modelId="{93548725-4427-4A65-B70A-BF5876676A11}" type="parTrans" cxnId="{7D1AD24C-E35B-4A2C-B8F5-2A018E6D170C}">
      <dgm:prSet/>
      <dgm:spPr/>
      <dgm:t>
        <a:bodyPr/>
        <a:lstStyle/>
        <a:p>
          <a:endParaRPr lang="es-ES" sz="1400"/>
        </a:p>
      </dgm:t>
    </dgm:pt>
    <dgm:pt modelId="{E8473A38-B01E-4638-B583-151BC67C910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50" dirty="0" smtClean="0">
              <a:solidFill>
                <a:schemeClr val="tx1"/>
              </a:solidFill>
            </a:rPr>
            <a:t>2. Retiro inmediato del niño, niña o adolescente de la actividad que amenace o vulnere sus derechos o de las actividades ilícitas en que se pueda encontrar y ubicación en un programa de atención especializada para el restablecimiento del derecho vulnerado. </a:t>
          </a:r>
        </a:p>
        <a:p>
          <a:pPr defTabSz="2000250">
            <a:spcBef>
              <a:spcPct val="0"/>
            </a:spcBef>
            <a:spcAft>
              <a:spcPct val="35000"/>
            </a:spcAft>
          </a:pPr>
          <a:endParaRPr lang="es-ES" sz="1050" dirty="0"/>
        </a:p>
      </dgm:t>
    </dgm:pt>
    <dgm:pt modelId="{8A4DB876-8E37-4442-8484-C8D0012FF179}" type="parTrans" cxnId="{2A350186-9D0B-4643-BDF6-CEBF389A04FD}">
      <dgm:prSet/>
      <dgm:spPr/>
      <dgm:t>
        <a:bodyPr/>
        <a:lstStyle/>
        <a:p>
          <a:endParaRPr lang="es-ES"/>
        </a:p>
      </dgm:t>
    </dgm:pt>
    <dgm:pt modelId="{52CD351D-B0BA-4FBF-BB6F-F490336AF715}" type="sibTrans" cxnId="{2A350186-9D0B-4643-BDF6-CEBF389A04FD}">
      <dgm:prSet/>
      <dgm:spPr/>
      <dgm:t>
        <a:bodyPr/>
        <a:lstStyle/>
        <a:p>
          <a:endParaRPr lang="es-ES"/>
        </a:p>
      </dgm:t>
    </dgm:pt>
    <dgm:pt modelId="{9A4D9714-1B72-44CA-8E6A-0D37417B2C3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dirty="0" smtClean="0">
              <a:solidFill>
                <a:schemeClr val="tx1"/>
              </a:solidFill>
            </a:rPr>
            <a:t>3. Ubicación inmediata en medio familiar. </a:t>
          </a:r>
        </a:p>
        <a:p>
          <a:pPr defTabSz="222250">
            <a:spcBef>
              <a:spcPct val="0"/>
            </a:spcBef>
            <a:spcAft>
              <a:spcPct val="35000"/>
            </a:spcAft>
          </a:pPr>
          <a:endParaRPr lang="es-ES" sz="1200" dirty="0"/>
        </a:p>
      </dgm:t>
    </dgm:pt>
    <dgm:pt modelId="{A60D02EC-A9D4-46DB-83A7-416988563FDC}" type="parTrans" cxnId="{51B292D0-2A35-434E-87C6-AAB2B0D87A81}">
      <dgm:prSet/>
      <dgm:spPr/>
      <dgm:t>
        <a:bodyPr/>
        <a:lstStyle/>
        <a:p>
          <a:endParaRPr lang="es-ES"/>
        </a:p>
      </dgm:t>
    </dgm:pt>
    <dgm:pt modelId="{05D6F11A-B81B-46D4-88C4-F130893DF3BD}" type="sibTrans" cxnId="{51B292D0-2A35-434E-87C6-AAB2B0D87A81}">
      <dgm:prSet/>
      <dgm:spPr/>
      <dgm:t>
        <a:bodyPr/>
        <a:lstStyle/>
        <a:p>
          <a:endParaRPr lang="es-ES"/>
        </a:p>
      </dgm:t>
    </dgm:pt>
    <dgm:pt modelId="{8C48E002-B253-46F1-B1D9-5CF0F62C28E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dirty="0" smtClean="0">
              <a:solidFill>
                <a:schemeClr val="tx1"/>
              </a:solidFill>
            </a:rPr>
            <a:t>5. La adopción</a:t>
          </a:r>
        </a:p>
        <a:p>
          <a:pPr defTabSz="222250">
            <a:spcBef>
              <a:spcPct val="0"/>
            </a:spcBef>
            <a:spcAft>
              <a:spcPct val="35000"/>
            </a:spcAft>
          </a:pPr>
          <a:endParaRPr lang="es-ES" sz="1200" dirty="0"/>
        </a:p>
      </dgm:t>
    </dgm:pt>
    <dgm:pt modelId="{7F814970-0786-4071-931C-95D1C65570F7}" type="parTrans" cxnId="{C1B57150-7E9A-41B7-B2CC-F27A40049509}">
      <dgm:prSet/>
      <dgm:spPr/>
      <dgm:t>
        <a:bodyPr/>
        <a:lstStyle/>
        <a:p>
          <a:endParaRPr lang="es-ES"/>
        </a:p>
      </dgm:t>
    </dgm:pt>
    <dgm:pt modelId="{A9772370-12D7-44F7-BAFC-6BBF390E33E3}" type="sibTrans" cxnId="{C1B57150-7E9A-41B7-B2CC-F27A40049509}">
      <dgm:prSet/>
      <dgm:spPr/>
      <dgm:t>
        <a:bodyPr/>
        <a:lstStyle/>
        <a:p>
          <a:endParaRPr lang="es-ES"/>
        </a:p>
      </dgm:t>
    </dgm:pt>
    <dgm:pt modelId="{5E548FF2-1C95-429D-BE04-217A8741F84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dirty="0" smtClean="0">
              <a:solidFill>
                <a:schemeClr val="tx1"/>
              </a:solidFill>
            </a:rPr>
            <a:t>4. Ubicación en centros de emergencia para los casos en que no procede la ubicación en los hogares de paso. </a:t>
          </a:r>
        </a:p>
        <a:p>
          <a:pPr defTabSz="222250">
            <a:spcBef>
              <a:spcPct val="0"/>
            </a:spcBef>
            <a:spcAft>
              <a:spcPct val="35000"/>
            </a:spcAft>
          </a:pPr>
          <a:endParaRPr lang="es-ES" sz="1200" dirty="0"/>
        </a:p>
      </dgm:t>
    </dgm:pt>
    <dgm:pt modelId="{FCB1AC09-E027-4725-AF2C-FC3B12501FD1}" type="parTrans" cxnId="{4B41AD28-BFFC-4F29-B0AE-AD8B64E400C6}">
      <dgm:prSet/>
      <dgm:spPr/>
      <dgm:t>
        <a:bodyPr/>
        <a:lstStyle/>
        <a:p>
          <a:endParaRPr lang="es-ES"/>
        </a:p>
      </dgm:t>
    </dgm:pt>
    <dgm:pt modelId="{E8507060-AD92-43C3-A1D0-C64846226E8B}" type="sibTrans" cxnId="{4B41AD28-BFFC-4F29-B0AE-AD8B64E400C6}">
      <dgm:prSet/>
      <dgm:spPr/>
      <dgm:t>
        <a:bodyPr/>
        <a:lstStyle/>
        <a:p>
          <a:endParaRPr lang="es-ES"/>
        </a:p>
      </dgm:t>
    </dgm:pt>
    <dgm:pt modelId="{EED583FB-AC40-4B45-9736-EE8C644EE113}" type="pres">
      <dgm:prSet presAssocID="{B3CE382A-8E2F-42CC-A650-C2826E8C47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36D7045-0137-45B4-82D7-61AE0A3F5D9A}" type="pres">
      <dgm:prSet presAssocID="{B3CE382A-8E2F-42CC-A650-C2826E8C4762}" presName="hierFlow" presStyleCnt="0"/>
      <dgm:spPr/>
    </dgm:pt>
    <dgm:pt modelId="{A0ECFC4B-D3D6-4D07-B4AE-B9A640AF3E88}" type="pres">
      <dgm:prSet presAssocID="{B3CE382A-8E2F-42CC-A650-C2826E8C47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1EFE545-D69C-4A06-851F-EF978C5E0463}" type="pres">
      <dgm:prSet presAssocID="{99CA117A-D1C6-4AE1-A73B-9CF01941FEA5}" presName="Name14" presStyleCnt="0"/>
      <dgm:spPr/>
    </dgm:pt>
    <dgm:pt modelId="{9AE415D6-D9E1-4FF5-9CED-94BFDC8F55F9}" type="pres">
      <dgm:prSet presAssocID="{99CA117A-D1C6-4AE1-A73B-9CF01941FEA5}" presName="level1Shape" presStyleLbl="node0" presStyleIdx="0" presStyleCnt="1" custScaleX="280875">
        <dgm:presLayoutVars>
          <dgm:chPref val="3"/>
        </dgm:presLayoutVars>
      </dgm:prSet>
      <dgm:spPr/>
    </dgm:pt>
    <dgm:pt modelId="{23B1C84F-FFF7-43B2-9E71-79CFDCC6BC57}" type="pres">
      <dgm:prSet presAssocID="{99CA117A-D1C6-4AE1-A73B-9CF01941FEA5}" presName="hierChild2" presStyleCnt="0"/>
      <dgm:spPr/>
    </dgm:pt>
    <dgm:pt modelId="{85AA93BB-EB03-4E15-9EDB-3F839C8DBEF3}" type="pres">
      <dgm:prSet presAssocID="{93548725-4427-4A65-B70A-BF5876676A11}" presName="Name19" presStyleLbl="parChTrans1D2" presStyleIdx="0" presStyleCnt="1"/>
      <dgm:spPr/>
    </dgm:pt>
    <dgm:pt modelId="{AB9855BC-ACD1-4C19-9AD2-A8809632C83B}" type="pres">
      <dgm:prSet presAssocID="{2F189DF4-BBC7-4EB2-AD4F-37601484ED4E}" presName="Name21" presStyleCnt="0"/>
      <dgm:spPr/>
    </dgm:pt>
    <dgm:pt modelId="{AF5C0BDC-872B-4165-9EA4-19047D62C0D9}" type="pres">
      <dgm:prSet presAssocID="{2F189DF4-BBC7-4EB2-AD4F-37601484ED4E}" presName="level2Shape" presStyleLbl="node2" presStyleIdx="0" presStyleCnt="1" custScaleX="430774" custScaleY="92727"/>
      <dgm:spPr/>
      <dgm:t>
        <a:bodyPr/>
        <a:lstStyle/>
        <a:p>
          <a:endParaRPr lang="es-ES"/>
        </a:p>
      </dgm:t>
    </dgm:pt>
    <dgm:pt modelId="{DC4B487D-1C4F-4A9F-96FC-18B27587523A}" type="pres">
      <dgm:prSet presAssocID="{2F189DF4-BBC7-4EB2-AD4F-37601484ED4E}" presName="hierChild3" presStyleCnt="0"/>
      <dgm:spPr/>
    </dgm:pt>
    <dgm:pt modelId="{F2FD5BA2-65B0-41EC-A06B-0070E862F544}" type="pres">
      <dgm:prSet presAssocID="{57E8C4CE-40A8-492D-B003-1204DD2C6E17}" presName="Name19" presStyleLbl="parChTrans1D3" presStyleIdx="0" presStyleCnt="5"/>
      <dgm:spPr/>
    </dgm:pt>
    <dgm:pt modelId="{9D0C2A42-4E2A-4BF8-B54A-04FB7E225E16}" type="pres">
      <dgm:prSet presAssocID="{F1BF9504-3892-45BC-B743-A313C5154160}" presName="Name21" presStyleCnt="0"/>
      <dgm:spPr/>
    </dgm:pt>
    <dgm:pt modelId="{F6A559B2-4F96-4458-BA1D-D09BFB05670C}" type="pres">
      <dgm:prSet presAssocID="{F1BF9504-3892-45BC-B743-A313C5154160}" presName="level2Shape" presStyleLbl="node3" presStyleIdx="0" presStyleCnt="5" custScaleX="102696" custScaleY="275488" custLinFactNeighborX="-559"/>
      <dgm:spPr/>
      <dgm:t>
        <a:bodyPr/>
        <a:lstStyle/>
        <a:p>
          <a:endParaRPr lang="es-ES"/>
        </a:p>
      </dgm:t>
    </dgm:pt>
    <dgm:pt modelId="{0AB635B1-CE3A-4514-9F36-6122D41CDC09}" type="pres">
      <dgm:prSet presAssocID="{F1BF9504-3892-45BC-B743-A313C5154160}" presName="hierChild3" presStyleCnt="0"/>
      <dgm:spPr/>
    </dgm:pt>
    <dgm:pt modelId="{1FE4AD5D-B798-47A2-B905-3DA8D74F10C8}" type="pres">
      <dgm:prSet presAssocID="{8A4DB876-8E37-4442-8484-C8D0012FF179}" presName="Name19" presStyleLbl="parChTrans1D3" presStyleIdx="1" presStyleCnt="5"/>
      <dgm:spPr/>
    </dgm:pt>
    <dgm:pt modelId="{8D4C4272-4DA5-44F0-AEEA-6AE941616CAA}" type="pres">
      <dgm:prSet presAssocID="{E8473A38-B01E-4638-B583-151BC67C9108}" presName="Name21" presStyleCnt="0"/>
      <dgm:spPr/>
    </dgm:pt>
    <dgm:pt modelId="{FAA65452-7F27-4E27-A487-D3FEFEB027E8}" type="pres">
      <dgm:prSet presAssocID="{E8473A38-B01E-4638-B583-151BC67C9108}" presName="level2Shape" presStyleLbl="node3" presStyleIdx="1" presStyleCnt="5" custScaleX="143954" custScaleY="270414" custLinFactNeighborX="-559"/>
      <dgm:spPr/>
    </dgm:pt>
    <dgm:pt modelId="{C563579E-DCFF-4FC9-A42F-77E2A366B2DF}" type="pres">
      <dgm:prSet presAssocID="{E8473A38-B01E-4638-B583-151BC67C9108}" presName="hierChild3" presStyleCnt="0"/>
      <dgm:spPr/>
    </dgm:pt>
    <dgm:pt modelId="{CEF6C7AF-3B91-4C36-AF40-38B7A05228D5}" type="pres">
      <dgm:prSet presAssocID="{A60D02EC-A9D4-46DB-83A7-416988563FDC}" presName="Name19" presStyleLbl="parChTrans1D3" presStyleIdx="2" presStyleCnt="5"/>
      <dgm:spPr/>
    </dgm:pt>
    <dgm:pt modelId="{2B91478A-2107-49A0-8866-42B41E7B920A}" type="pres">
      <dgm:prSet presAssocID="{9A4D9714-1B72-44CA-8E6A-0D37417B2C3B}" presName="Name21" presStyleCnt="0"/>
      <dgm:spPr/>
    </dgm:pt>
    <dgm:pt modelId="{CF23FE82-F318-47F6-914B-6B816CBEF8C0}" type="pres">
      <dgm:prSet presAssocID="{9A4D9714-1B72-44CA-8E6A-0D37417B2C3B}" presName="level2Shape" presStyleLbl="node3" presStyleIdx="2" presStyleCnt="5" custScaleX="105565" custScaleY="270214" custLinFactNeighborX="-559"/>
      <dgm:spPr/>
    </dgm:pt>
    <dgm:pt modelId="{C75F718D-BC7D-4E41-8FA8-02923023B587}" type="pres">
      <dgm:prSet presAssocID="{9A4D9714-1B72-44CA-8E6A-0D37417B2C3B}" presName="hierChild3" presStyleCnt="0"/>
      <dgm:spPr/>
    </dgm:pt>
    <dgm:pt modelId="{1E03BF5E-A59E-49BC-BB55-8021B97454DE}" type="pres">
      <dgm:prSet presAssocID="{FCB1AC09-E027-4725-AF2C-FC3B12501FD1}" presName="Name19" presStyleLbl="parChTrans1D3" presStyleIdx="3" presStyleCnt="5"/>
      <dgm:spPr/>
    </dgm:pt>
    <dgm:pt modelId="{B4E1DC72-9C44-49F9-A43E-4A423F06D180}" type="pres">
      <dgm:prSet presAssocID="{5E548FF2-1C95-429D-BE04-217A8741F844}" presName="Name21" presStyleCnt="0"/>
      <dgm:spPr/>
    </dgm:pt>
    <dgm:pt modelId="{7B99A58F-9A71-4918-A7DE-FC7678DF0AEA}" type="pres">
      <dgm:prSet presAssocID="{5E548FF2-1C95-429D-BE04-217A8741F844}" presName="level2Shape" presStyleLbl="node3" presStyleIdx="3" presStyleCnt="5" custScaleX="105565" custScaleY="272951" custLinFactNeighborX="-559"/>
      <dgm:spPr/>
    </dgm:pt>
    <dgm:pt modelId="{F3853F01-D656-4C54-93C0-DF0CB7CB640E}" type="pres">
      <dgm:prSet presAssocID="{5E548FF2-1C95-429D-BE04-217A8741F844}" presName="hierChild3" presStyleCnt="0"/>
      <dgm:spPr/>
    </dgm:pt>
    <dgm:pt modelId="{95DAEB34-8B6B-4689-88E2-28024CAB4319}" type="pres">
      <dgm:prSet presAssocID="{7F814970-0786-4071-931C-95D1C65570F7}" presName="Name19" presStyleLbl="parChTrans1D3" presStyleIdx="4" presStyleCnt="5"/>
      <dgm:spPr/>
    </dgm:pt>
    <dgm:pt modelId="{B0BA4F06-AAF3-49FE-ACE1-C475C1765E28}" type="pres">
      <dgm:prSet presAssocID="{8C48E002-B253-46F1-B1D9-5CF0F62C28E4}" presName="Name21" presStyleCnt="0"/>
      <dgm:spPr/>
    </dgm:pt>
    <dgm:pt modelId="{0A15D35C-E82D-4C7D-AB89-643B652731A5}" type="pres">
      <dgm:prSet presAssocID="{8C48E002-B253-46F1-B1D9-5CF0F62C28E4}" presName="level2Shape" presStyleLbl="node3" presStyleIdx="4" presStyleCnt="5" custScaleX="105565" custScaleY="270414" custLinFactNeighborX="0"/>
      <dgm:spPr/>
    </dgm:pt>
    <dgm:pt modelId="{FFAF52EB-B974-4ECD-9330-455C7B3EA88A}" type="pres">
      <dgm:prSet presAssocID="{8C48E002-B253-46F1-B1D9-5CF0F62C28E4}" presName="hierChild3" presStyleCnt="0"/>
      <dgm:spPr/>
    </dgm:pt>
    <dgm:pt modelId="{39F92829-34EE-430B-980C-B9A8FDD8BCE5}" type="pres">
      <dgm:prSet presAssocID="{B3CE382A-8E2F-42CC-A650-C2826E8C4762}" presName="bgShapesFlow" presStyleCnt="0"/>
      <dgm:spPr/>
    </dgm:pt>
  </dgm:ptLst>
  <dgm:cxnLst>
    <dgm:cxn modelId="{11A40D98-CDCC-4CDF-9F96-07C257ADF90B}" type="presOf" srcId="{9A4D9714-1B72-44CA-8E6A-0D37417B2C3B}" destId="{CF23FE82-F318-47F6-914B-6B816CBEF8C0}" srcOrd="0" destOrd="0" presId="urn:microsoft.com/office/officeart/2005/8/layout/hierarchy6"/>
    <dgm:cxn modelId="{DC2E5395-EB71-4211-A68D-40041C4D57F0}" type="presOf" srcId="{8C48E002-B253-46F1-B1D9-5CF0F62C28E4}" destId="{0A15D35C-E82D-4C7D-AB89-643B652731A5}" srcOrd="0" destOrd="0" presId="urn:microsoft.com/office/officeart/2005/8/layout/hierarchy6"/>
    <dgm:cxn modelId="{0EDFA1FC-00DA-4F14-BE7B-3C5229DC9F81}" type="presOf" srcId="{A60D02EC-A9D4-46DB-83A7-416988563FDC}" destId="{CEF6C7AF-3B91-4C36-AF40-38B7A05228D5}" srcOrd="0" destOrd="0" presId="urn:microsoft.com/office/officeart/2005/8/layout/hierarchy6"/>
    <dgm:cxn modelId="{23B2AC4C-DAE6-4701-86BB-6E6C5915151F}" type="presOf" srcId="{7F814970-0786-4071-931C-95D1C65570F7}" destId="{95DAEB34-8B6B-4689-88E2-28024CAB4319}" srcOrd="0" destOrd="0" presId="urn:microsoft.com/office/officeart/2005/8/layout/hierarchy6"/>
    <dgm:cxn modelId="{405617A6-95B1-4715-AEE7-61EB996A465F}" type="presOf" srcId="{F1BF9504-3892-45BC-B743-A313C5154160}" destId="{F6A559B2-4F96-4458-BA1D-D09BFB05670C}" srcOrd="0" destOrd="0" presId="urn:microsoft.com/office/officeart/2005/8/layout/hierarchy6"/>
    <dgm:cxn modelId="{94ECA093-AD96-4CA0-8A96-C7BD22A402CD}" type="presOf" srcId="{FCB1AC09-E027-4725-AF2C-FC3B12501FD1}" destId="{1E03BF5E-A59E-49BC-BB55-8021B97454DE}" srcOrd="0" destOrd="0" presId="urn:microsoft.com/office/officeart/2005/8/layout/hierarchy6"/>
    <dgm:cxn modelId="{84E148EC-0221-4D1D-B389-0764C62F6250}" type="presOf" srcId="{5E548FF2-1C95-429D-BE04-217A8741F844}" destId="{7B99A58F-9A71-4918-A7DE-FC7678DF0AEA}" srcOrd="0" destOrd="0" presId="urn:microsoft.com/office/officeart/2005/8/layout/hierarchy6"/>
    <dgm:cxn modelId="{FD1961E8-CF4D-4B15-B162-C6E9F54225C2}" type="presOf" srcId="{99CA117A-D1C6-4AE1-A73B-9CF01941FEA5}" destId="{9AE415D6-D9E1-4FF5-9CED-94BFDC8F55F9}" srcOrd="0" destOrd="0" presId="urn:microsoft.com/office/officeart/2005/8/layout/hierarchy6"/>
    <dgm:cxn modelId="{4B41AD28-BFFC-4F29-B0AE-AD8B64E400C6}" srcId="{2F189DF4-BBC7-4EB2-AD4F-37601484ED4E}" destId="{5E548FF2-1C95-429D-BE04-217A8741F844}" srcOrd="3" destOrd="0" parTransId="{FCB1AC09-E027-4725-AF2C-FC3B12501FD1}" sibTransId="{E8507060-AD92-43C3-A1D0-C64846226E8B}"/>
    <dgm:cxn modelId="{AD3A3C64-167F-4B70-B60E-054F7EE5F423}" type="presOf" srcId="{93548725-4427-4A65-B70A-BF5876676A11}" destId="{85AA93BB-EB03-4E15-9EDB-3F839C8DBEF3}" srcOrd="0" destOrd="0" presId="urn:microsoft.com/office/officeart/2005/8/layout/hierarchy6"/>
    <dgm:cxn modelId="{EC870BD6-EFD6-43A8-8B42-880F5B328C26}" type="presOf" srcId="{2F189DF4-BBC7-4EB2-AD4F-37601484ED4E}" destId="{AF5C0BDC-872B-4165-9EA4-19047D62C0D9}" srcOrd="0" destOrd="0" presId="urn:microsoft.com/office/officeart/2005/8/layout/hierarchy6"/>
    <dgm:cxn modelId="{7D1AD24C-E35B-4A2C-B8F5-2A018E6D170C}" srcId="{99CA117A-D1C6-4AE1-A73B-9CF01941FEA5}" destId="{2F189DF4-BBC7-4EB2-AD4F-37601484ED4E}" srcOrd="0" destOrd="0" parTransId="{93548725-4427-4A65-B70A-BF5876676A11}" sibTransId="{F412846F-B15D-47D6-B6B3-E517D9FAE810}"/>
    <dgm:cxn modelId="{A055CE94-0DE1-4B45-8920-0668F7FD2932}" type="presOf" srcId="{57E8C4CE-40A8-492D-B003-1204DD2C6E17}" destId="{F2FD5BA2-65B0-41EC-A06B-0070E862F544}" srcOrd="0" destOrd="0" presId="urn:microsoft.com/office/officeart/2005/8/layout/hierarchy6"/>
    <dgm:cxn modelId="{1D25BE45-D811-49BD-9E08-A3E5CCA9C96E}" type="presOf" srcId="{8A4DB876-8E37-4442-8484-C8D0012FF179}" destId="{1FE4AD5D-B798-47A2-B905-3DA8D74F10C8}" srcOrd="0" destOrd="0" presId="urn:microsoft.com/office/officeart/2005/8/layout/hierarchy6"/>
    <dgm:cxn modelId="{2A350186-9D0B-4643-BDF6-CEBF389A04FD}" srcId="{2F189DF4-BBC7-4EB2-AD4F-37601484ED4E}" destId="{E8473A38-B01E-4638-B583-151BC67C9108}" srcOrd="1" destOrd="0" parTransId="{8A4DB876-8E37-4442-8484-C8D0012FF179}" sibTransId="{52CD351D-B0BA-4FBF-BB6F-F490336AF715}"/>
    <dgm:cxn modelId="{B2E2A6D4-F702-4B42-876C-34B188B34667}" type="presOf" srcId="{B3CE382A-8E2F-42CC-A650-C2826E8C4762}" destId="{EED583FB-AC40-4B45-9736-EE8C644EE113}" srcOrd="0" destOrd="0" presId="urn:microsoft.com/office/officeart/2005/8/layout/hierarchy6"/>
    <dgm:cxn modelId="{51B292D0-2A35-434E-87C6-AAB2B0D87A81}" srcId="{2F189DF4-BBC7-4EB2-AD4F-37601484ED4E}" destId="{9A4D9714-1B72-44CA-8E6A-0D37417B2C3B}" srcOrd="2" destOrd="0" parTransId="{A60D02EC-A9D4-46DB-83A7-416988563FDC}" sibTransId="{05D6F11A-B81B-46D4-88C4-F130893DF3BD}"/>
    <dgm:cxn modelId="{6EE33053-6401-4423-B1B6-9E1FDF9EF2CF}" srcId="{2F189DF4-BBC7-4EB2-AD4F-37601484ED4E}" destId="{F1BF9504-3892-45BC-B743-A313C5154160}" srcOrd="0" destOrd="0" parTransId="{57E8C4CE-40A8-492D-B003-1204DD2C6E17}" sibTransId="{A8BED723-D11C-4F92-A4FB-F61E3BE14D0F}"/>
    <dgm:cxn modelId="{13397BAE-E831-48CD-921B-156AC86EC501}" type="presOf" srcId="{E8473A38-B01E-4638-B583-151BC67C9108}" destId="{FAA65452-7F27-4E27-A487-D3FEFEB027E8}" srcOrd="0" destOrd="0" presId="urn:microsoft.com/office/officeart/2005/8/layout/hierarchy6"/>
    <dgm:cxn modelId="{E3EF804B-8C29-4D4E-9438-B51FC1ED4241}" srcId="{B3CE382A-8E2F-42CC-A650-C2826E8C4762}" destId="{99CA117A-D1C6-4AE1-A73B-9CF01941FEA5}" srcOrd="0" destOrd="0" parTransId="{FFDFFD5A-5E05-4D80-859C-D0D052523005}" sibTransId="{E3434774-3A75-4B34-BCC1-8DD2D5E85046}"/>
    <dgm:cxn modelId="{C1B57150-7E9A-41B7-B2CC-F27A40049509}" srcId="{2F189DF4-BBC7-4EB2-AD4F-37601484ED4E}" destId="{8C48E002-B253-46F1-B1D9-5CF0F62C28E4}" srcOrd="4" destOrd="0" parTransId="{7F814970-0786-4071-931C-95D1C65570F7}" sibTransId="{A9772370-12D7-44F7-BAFC-6BBF390E33E3}"/>
    <dgm:cxn modelId="{A2E7B0AB-2BE2-4743-B106-564B514BB675}" type="presParOf" srcId="{EED583FB-AC40-4B45-9736-EE8C644EE113}" destId="{536D7045-0137-45B4-82D7-61AE0A3F5D9A}" srcOrd="0" destOrd="0" presId="urn:microsoft.com/office/officeart/2005/8/layout/hierarchy6"/>
    <dgm:cxn modelId="{7DD77874-D07E-413C-B734-83E8D6DF82D3}" type="presParOf" srcId="{536D7045-0137-45B4-82D7-61AE0A3F5D9A}" destId="{A0ECFC4B-D3D6-4D07-B4AE-B9A640AF3E88}" srcOrd="0" destOrd="0" presId="urn:microsoft.com/office/officeart/2005/8/layout/hierarchy6"/>
    <dgm:cxn modelId="{88769D0D-194F-490B-9EA1-3992EB657B68}" type="presParOf" srcId="{A0ECFC4B-D3D6-4D07-B4AE-B9A640AF3E88}" destId="{31EFE545-D69C-4A06-851F-EF978C5E0463}" srcOrd="0" destOrd="0" presId="urn:microsoft.com/office/officeart/2005/8/layout/hierarchy6"/>
    <dgm:cxn modelId="{D7AA82CC-18D7-46DC-8CA4-FF1309797702}" type="presParOf" srcId="{31EFE545-D69C-4A06-851F-EF978C5E0463}" destId="{9AE415D6-D9E1-4FF5-9CED-94BFDC8F55F9}" srcOrd="0" destOrd="0" presId="urn:microsoft.com/office/officeart/2005/8/layout/hierarchy6"/>
    <dgm:cxn modelId="{3139A00B-9B6F-4058-871B-46A92B98C1BF}" type="presParOf" srcId="{31EFE545-D69C-4A06-851F-EF978C5E0463}" destId="{23B1C84F-FFF7-43B2-9E71-79CFDCC6BC57}" srcOrd="1" destOrd="0" presId="urn:microsoft.com/office/officeart/2005/8/layout/hierarchy6"/>
    <dgm:cxn modelId="{96C9CA18-4EF1-4E4B-B8BE-A8DDC696B66A}" type="presParOf" srcId="{23B1C84F-FFF7-43B2-9E71-79CFDCC6BC57}" destId="{85AA93BB-EB03-4E15-9EDB-3F839C8DBEF3}" srcOrd="0" destOrd="0" presId="urn:microsoft.com/office/officeart/2005/8/layout/hierarchy6"/>
    <dgm:cxn modelId="{BA1A06D4-DCEC-445C-899D-831CE6F5BCDA}" type="presParOf" srcId="{23B1C84F-FFF7-43B2-9E71-79CFDCC6BC57}" destId="{AB9855BC-ACD1-4C19-9AD2-A8809632C83B}" srcOrd="1" destOrd="0" presId="urn:microsoft.com/office/officeart/2005/8/layout/hierarchy6"/>
    <dgm:cxn modelId="{78AE04B3-077E-4389-9F0A-2C65684E1288}" type="presParOf" srcId="{AB9855BC-ACD1-4C19-9AD2-A8809632C83B}" destId="{AF5C0BDC-872B-4165-9EA4-19047D62C0D9}" srcOrd="0" destOrd="0" presId="urn:microsoft.com/office/officeart/2005/8/layout/hierarchy6"/>
    <dgm:cxn modelId="{7D0AAFE6-EB20-4420-B8CE-EDDEE9ACDB4D}" type="presParOf" srcId="{AB9855BC-ACD1-4C19-9AD2-A8809632C83B}" destId="{DC4B487D-1C4F-4A9F-96FC-18B27587523A}" srcOrd="1" destOrd="0" presId="urn:microsoft.com/office/officeart/2005/8/layout/hierarchy6"/>
    <dgm:cxn modelId="{4FCCAB38-2473-44ED-9A37-3A98CAEE8048}" type="presParOf" srcId="{DC4B487D-1C4F-4A9F-96FC-18B27587523A}" destId="{F2FD5BA2-65B0-41EC-A06B-0070E862F544}" srcOrd="0" destOrd="0" presId="urn:microsoft.com/office/officeart/2005/8/layout/hierarchy6"/>
    <dgm:cxn modelId="{938725A4-887F-42CC-A24F-BB928CC322DE}" type="presParOf" srcId="{DC4B487D-1C4F-4A9F-96FC-18B27587523A}" destId="{9D0C2A42-4E2A-4BF8-B54A-04FB7E225E16}" srcOrd="1" destOrd="0" presId="urn:microsoft.com/office/officeart/2005/8/layout/hierarchy6"/>
    <dgm:cxn modelId="{22DACE99-2588-4B2A-A8FA-4E03735E425E}" type="presParOf" srcId="{9D0C2A42-4E2A-4BF8-B54A-04FB7E225E16}" destId="{F6A559B2-4F96-4458-BA1D-D09BFB05670C}" srcOrd="0" destOrd="0" presId="urn:microsoft.com/office/officeart/2005/8/layout/hierarchy6"/>
    <dgm:cxn modelId="{FE3F2B4B-7474-43FA-B067-D86DF739EF2A}" type="presParOf" srcId="{9D0C2A42-4E2A-4BF8-B54A-04FB7E225E16}" destId="{0AB635B1-CE3A-4514-9F36-6122D41CDC09}" srcOrd="1" destOrd="0" presId="urn:microsoft.com/office/officeart/2005/8/layout/hierarchy6"/>
    <dgm:cxn modelId="{CB88C4D9-291C-4948-87CB-34562A7FA642}" type="presParOf" srcId="{DC4B487D-1C4F-4A9F-96FC-18B27587523A}" destId="{1FE4AD5D-B798-47A2-B905-3DA8D74F10C8}" srcOrd="2" destOrd="0" presId="urn:microsoft.com/office/officeart/2005/8/layout/hierarchy6"/>
    <dgm:cxn modelId="{55975B69-3C17-4632-B169-D2CD8199E68B}" type="presParOf" srcId="{DC4B487D-1C4F-4A9F-96FC-18B27587523A}" destId="{8D4C4272-4DA5-44F0-AEEA-6AE941616CAA}" srcOrd="3" destOrd="0" presId="urn:microsoft.com/office/officeart/2005/8/layout/hierarchy6"/>
    <dgm:cxn modelId="{1AF61E11-7AD5-4BC1-AE8D-A586E69A2B24}" type="presParOf" srcId="{8D4C4272-4DA5-44F0-AEEA-6AE941616CAA}" destId="{FAA65452-7F27-4E27-A487-D3FEFEB027E8}" srcOrd="0" destOrd="0" presId="urn:microsoft.com/office/officeart/2005/8/layout/hierarchy6"/>
    <dgm:cxn modelId="{C6613F18-A73D-4A7A-9A7F-B2EE23EB5197}" type="presParOf" srcId="{8D4C4272-4DA5-44F0-AEEA-6AE941616CAA}" destId="{C563579E-DCFF-4FC9-A42F-77E2A366B2DF}" srcOrd="1" destOrd="0" presId="urn:microsoft.com/office/officeart/2005/8/layout/hierarchy6"/>
    <dgm:cxn modelId="{297AC674-B956-4F1F-8898-F14672B6F48C}" type="presParOf" srcId="{DC4B487D-1C4F-4A9F-96FC-18B27587523A}" destId="{CEF6C7AF-3B91-4C36-AF40-38B7A05228D5}" srcOrd="4" destOrd="0" presId="urn:microsoft.com/office/officeart/2005/8/layout/hierarchy6"/>
    <dgm:cxn modelId="{311145BA-42F3-449B-B983-F0AD1816BFD0}" type="presParOf" srcId="{DC4B487D-1C4F-4A9F-96FC-18B27587523A}" destId="{2B91478A-2107-49A0-8866-42B41E7B920A}" srcOrd="5" destOrd="0" presId="urn:microsoft.com/office/officeart/2005/8/layout/hierarchy6"/>
    <dgm:cxn modelId="{5E0F96A9-D5BA-4E8F-9908-40D7BE28100F}" type="presParOf" srcId="{2B91478A-2107-49A0-8866-42B41E7B920A}" destId="{CF23FE82-F318-47F6-914B-6B816CBEF8C0}" srcOrd="0" destOrd="0" presId="urn:microsoft.com/office/officeart/2005/8/layout/hierarchy6"/>
    <dgm:cxn modelId="{07BF7CEF-DC03-4BE3-B348-40AA732B39C1}" type="presParOf" srcId="{2B91478A-2107-49A0-8866-42B41E7B920A}" destId="{C75F718D-BC7D-4E41-8FA8-02923023B587}" srcOrd="1" destOrd="0" presId="urn:microsoft.com/office/officeart/2005/8/layout/hierarchy6"/>
    <dgm:cxn modelId="{934A287A-963D-4F40-B6DA-8D2102D7D9ED}" type="presParOf" srcId="{DC4B487D-1C4F-4A9F-96FC-18B27587523A}" destId="{1E03BF5E-A59E-49BC-BB55-8021B97454DE}" srcOrd="6" destOrd="0" presId="urn:microsoft.com/office/officeart/2005/8/layout/hierarchy6"/>
    <dgm:cxn modelId="{1E6DE5DD-6F7D-42E3-B6E2-79E8E6402C79}" type="presParOf" srcId="{DC4B487D-1C4F-4A9F-96FC-18B27587523A}" destId="{B4E1DC72-9C44-49F9-A43E-4A423F06D180}" srcOrd="7" destOrd="0" presId="urn:microsoft.com/office/officeart/2005/8/layout/hierarchy6"/>
    <dgm:cxn modelId="{D68473D3-7318-44EE-A8E3-D699BAB8D9BE}" type="presParOf" srcId="{B4E1DC72-9C44-49F9-A43E-4A423F06D180}" destId="{7B99A58F-9A71-4918-A7DE-FC7678DF0AEA}" srcOrd="0" destOrd="0" presId="urn:microsoft.com/office/officeart/2005/8/layout/hierarchy6"/>
    <dgm:cxn modelId="{482DD613-7E12-4BA2-9901-C203A177E53C}" type="presParOf" srcId="{B4E1DC72-9C44-49F9-A43E-4A423F06D180}" destId="{F3853F01-D656-4C54-93C0-DF0CB7CB640E}" srcOrd="1" destOrd="0" presId="urn:microsoft.com/office/officeart/2005/8/layout/hierarchy6"/>
    <dgm:cxn modelId="{E72C96E6-EA88-47DF-A82D-DAB82BCDEBBB}" type="presParOf" srcId="{DC4B487D-1C4F-4A9F-96FC-18B27587523A}" destId="{95DAEB34-8B6B-4689-88E2-28024CAB4319}" srcOrd="8" destOrd="0" presId="urn:microsoft.com/office/officeart/2005/8/layout/hierarchy6"/>
    <dgm:cxn modelId="{714DB67B-B913-431A-B2B8-CEF6877113BF}" type="presParOf" srcId="{DC4B487D-1C4F-4A9F-96FC-18B27587523A}" destId="{B0BA4F06-AAF3-49FE-ACE1-C475C1765E28}" srcOrd="9" destOrd="0" presId="urn:microsoft.com/office/officeart/2005/8/layout/hierarchy6"/>
    <dgm:cxn modelId="{AA42BB43-F621-40E2-8F17-022342205DA4}" type="presParOf" srcId="{B0BA4F06-AAF3-49FE-ACE1-C475C1765E28}" destId="{0A15D35C-E82D-4C7D-AB89-643B652731A5}" srcOrd="0" destOrd="0" presId="urn:microsoft.com/office/officeart/2005/8/layout/hierarchy6"/>
    <dgm:cxn modelId="{6C796515-4A33-43CC-B978-7111EAD9C367}" type="presParOf" srcId="{B0BA4F06-AAF3-49FE-ACE1-C475C1765E28}" destId="{FFAF52EB-B974-4ECD-9330-455C7B3EA88A}" srcOrd="1" destOrd="0" presId="urn:microsoft.com/office/officeart/2005/8/layout/hierarchy6"/>
    <dgm:cxn modelId="{AC028359-FA5B-495C-B9A0-3F6AA8753539}" type="presParOf" srcId="{EED583FB-AC40-4B45-9736-EE8C644EE113}" destId="{39F92829-34EE-430B-980C-B9A8FDD8BCE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54C6A7-9F81-4E32-A6E4-A2A78B7D25BE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83E65E06-651A-4140-950D-A3117737F090}">
      <dgm:prSet phldrT="[Texto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CO" sz="1400" b="0" dirty="0">
              <a:solidFill>
                <a:schemeClr val="bg1"/>
              </a:solidFill>
            </a:rPr>
            <a:t>AUTORIDADES PARA </a:t>
          </a:r>
          <a:r>
            <a:rPr lang="es-CO" sz="1400" b="0" dirty="0" smtClean="0">
              <a:solidFill>
                <a:schemeClr val="bg1"/>
              </a:solidFill>
            </a:rPr>
            <a:t>EL RESTABLECIMIENTO </a:t>
          </a:r>
          <a:r>
            <a:rPr lang="es-CO" sz="1400" b="0" dirty="0">
              <a:solidFill>
                <a:schemeClr val="bg1"/>
              </a:solidFill>
            </a:rPr>
            <a:t>DE DERECHOS</a:t>
          </a:r>
        </a:p>
      </dgm:t>
    </dgm:pt>
    <dgm:pt modelId="{68B96E7E-834D-4F43-ACD2-5BA5CA17D461}" type="parTrans" cxnId="{619F4159-9767-450A-82EF-30CAD69F555C}">
      <dgm:prSet/>
      <dgm:spPr/>
      <dgm:t>
        <a:bodyPr/>
        <a:lstStyle/>
        <a:p>
          <a:endParaRPr lang="es-CO" sz="1800"/>
        </a:p>
      </dgm:t>
    </dgm:pt>
    <dgm:pt modelId="{EFF3C4CE-2718-480E-9C8D-B80466B69F7F}" type="sibTrans" cxnId="{619F4159-9767-450A-82EF-30CAD69F555C}">
      <dgm:prSet/>
      <dgm:spPr/>
      <dgm:t>
        <a:bodyPr/>
        <a:lstStyle/>
        <a:p>
          <a:endParaRPr lang="es-CO" sz="1800"/>
        </a:p>
      </dgm:t>
    </dgm:pt>
    <dgm:pt modelId="{9D580AE2-762E-48DA-8EC5-A5C3E337B5E5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2000" dirty="0">
              <a:solidFill>
                <a:schemeClr val="tx1"/>
              </a:solidFill>
            </a:rPr>
            <a:t>Defensor de Familia</a:t>
          </a:r>
        </a:p>
      </dgm:t>
    </dgm:pt>
    <dgm:pt modelId="{054AC882-BE48-4FD6-BA16-65D7B57D86D0}" type="parTrans" cxnId="{72D10C6D-49DE-404D-AA83-F988371B41EA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s-CO" sz="1200"/>
        </a:p>
      </dgm:t>
    </dgm:pt>
    <dgm:pt modelId="{9B7FB92D-A84C-4BFB-AEB2-7CC1E2F297CB}" type="sibTrans" cxnId="{72D10C6D-49DE-404D-AA83-F988371B41EA}">
      <dgm:prSet/>
      <dgm:spPr/>
      <dgm:t>
        <a:bodyPr/>
        <a:lstStyle/>
        <a:p>
          <a:endParaRPr lang="es-CO" sz="1800"/>
        </a:p>
      </dgm:t>
    </dgm:pt>
    <dgm:pt modelId="{6AE213AA-0AE6-4A64-B081-499868BE979B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2000" dirty="0">
              <a:solidFill>
                <a:schemeClr val="tx1"/>
              </a:solidFill>
            </a:rPr>
            <a:t>Comisario de Familia</a:t>
          </a:r>
        </a:p>
      </dgm:t>
    </dgm:pt>
    <dgm:pt modelId="{D6F3764B-40C4-4668-82F3-9A2030A74202}" type="parTrans" cxnId="{181DA9A3-1234-4320-886B-068FCD152F1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s-CO" sz="1200"/>
        </a:p>
      </dgm:t>
    </dgm:pt>
    <dgm:pt modelId="{8C708A19-5FA5-4FD3-9C0E-7309AA2339FB}" type="sibTrans" cxnId="{181DA9A3-1234-4320-886B-068FCD152F19}">
      <dgm:prSet/>
      <dgm:spPr/>
      <dgm:t>
        <a:bodyPr/>
        <a:lstStyle/>
        <a:p>
          <a:endParaRPr lang="es-CO" sz="1800"/>
        </a:p>
      </dgm:t>
    </dgm:pt>
    <dgm:pt modelId="{023972F2-4648-477C-AA5E-99ECB8A7DEFD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2000" dirty="0">
              <a:solidFill>
                <a:schemeClr val="tx1"/>
              </a:solidFill>
            </a:rPr>
            <a:t>Inspector de Policía</a:t>
          </a:r>
        </a:p>
      </dgm:t>
    </dgm:pt>
    <dgm:pt modelId="{091A7EA0-5784-4064-8B3D-72CEE99EA156}" type="parTrans" cxnId="{D044AD40-B696-4A2A-8AF6-14E356AAEA03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s-CO" sz="1200"/>
        </a:p>
      </dgm:t>
    </dgm:pt>
    <dgm:pt modelId="{2884540E-753E-4D96-97DF-A5B5A1BA49BA}" type="sibTrans" cxnId="{D044AD40-B696-4A2A-8AF6-14E356AAEA03}">
      <dgm:prSet/>
      <dgm:spPr/>
      <dgm:t>
        <a:bodyPr/>
        <a:lstStyle/>
        <a:p>
          <a:endParaRPr lang="es-CO" sz="1800"/>
        </a:p>
      </dgm:t>
    </dgm:pt>
    <dgm:pt modelId="{46E5A25D-5C10-4675-966F-94E16D102079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2000" dirty="0">
              <a:solidFill>
                <a:schemeClr val="tx1"/>
              </a:solidFill>
            </a:rPr>
            <a:t>Autoridades Tradicionales Indígenas</a:t>
          </a:r>
        </a:p>
      </dgm:t>
    </dgm:pt>
    <dgm:pt modelId="{034BEBB8-22A1-4CD7-A640-ADADE58F33E0}" type="parTrans" cxnId="{E9AECB18-948F-423F-8EF3-329FFA8361A8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s-CO" sz="1200"/>
        </a:p>
      </dgm:t>
    </dgm:pt>
    <dgm:pt modelId="{14B3E364-CA63-495D-8385-A98E0CE16B97}" type="sibTrans" cxnId="{E9AECB18-948F-423F-8EF3-329FFA8361A8}">
      <dgm:prSet/>
      <dgm:spPr/>
      <dgm:t>
        <a:bodyPr/>
        <a:lstStyle/>
        <a:p>
          <a:endParaRPr lang="es-CO" sz="1800"/>
        </a:p>
      </dgm:t>
    </dgm:pt>
    <dgm:pt modelId="{39A6C22C-9460-4CBB-B42A-374F9A0E5587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es-CO" sz="2000" dirty="0">
              <a:solidFill>
                <a:schemeClr val="tx1"/>
              </a:solidFill>
            </a:rPr>
            <a:t>Juez</a:t>
          </a:r>
        </a:p>
      </dgm:t>
    </dgm:pt>
    <dgm:pt modelId="{2E13EB1D-E594-4332-8CAB-43E189ABB463}" type="parTrans" cxnId="{01EB8E1C-71C2-4F7C-AC2B-80263F728923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s-CO" sz="1200"/>
        </a:p>
      </dgm:t>
    </dgm:pt>
    <dgm:pt modelId="{7234DBF2-B3F0-4C29-91F2-60C58989B167}" type="sibTrans" cxnId="{01EB8E1C-71C2-4F7C-AC2B-80263F728923}">
      <dgm:prSet/>
      <dgm:spPr/>
      <dgm:t>
        <a:bodyPr/>
        <a:lstStyle/>
        <a:p>
          <a:endParaRPr lang="es-CO" sz="1800"/>
        </a:p>
      </dgm:t>
    </dgm:pt>
    <dgm:pt modelId="{63EF89F6-BC67-4BEF-BD1B-4A82F85331C3}" type="pres">
      <dgm:prSet presAssocID="{EA54C6A7-9F81-4E32-A6E4-A2A78B7D25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85C9493-B1E2-414B-A3DA-1A4347F638B0}" type="pres">
      <dgm:prSet presAssocID="{83E65E06-651A-4140-950D-A3117737F090}" presName="centerShape" presStyleLbl="node0" presStyleIdx="0" presStyleCnt="1" custScaleX="174984"/>
      <dgm:spPr/>
      <dgm:t>
        <a:bodyPr/>
        <a:lstStyle/>
        <a:p>
          <a:endParaRPr lang="es-ES"/>
        </a:p>
      </dgm:t>
    </dgm:pt>
    <dgm:pt modelId="{BD49BDB0-19AE-4AB7-A1DA-CB518D98FDC1}" type="pres">
      <dgm:prSet presAssocID="{054AC882-BE48-4FD6-BA16-65D7B57D86D0}" presName="parTrans" presStyleLbl="sibTrans2D1" presStyleIdx="0" presStyleCnt="5"/>
      <dgm:spPr/>
      <dgm:t>
        <a:bodyPr/>
        <a:lstStyle/>
        <a:p>
          <a:endParaRPr lang="es-ES"/>
        </a:p>
      </dgm:t>
    </dgm:pt>
    <dgm:pt modelId="{DA90F1BE-CE0D-42AD-817A-C8837F8A3E49}" type="pres">
      <dgm:prSet presAssocID="{054AC882-BE48-4FD6-BA16-65D7B57D86D0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EFEEDF74-5250-42AC-9291-B5E5F36F225C}" type="pres">
      <dgm:prSet presAssocID="{9D580AE2-762E-48DA-8EC5-A5C3E337B5E5}" presName="node" presStyleLbl="node1" presStyleIdx="0" presStyleCnt="5" custScaleX="181921" custScaleY="691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C2F017-A6DC-4C15-AED7-B8A712EA1D4D}" type="pres">
      <dgm:prSet presAssocID="{D6F3764B-40C4-4668-82F3-9A2030A74202}" presName="parTrans" presStyleLbl="sibTrans2D1" presStyleIdx="1" presStyleCnt="5"/>
      <dgm:spPr/>
      <dgm:t>
        <a:bodyPr/>
        <a:lstStyle/>
        <a:p>
          <a:endParaRPr lang="es-ES"/>
        </a:p>
      </dgm:t>
    </dgm:pt>
    <dgm:pt modelId="{8C487A25-8546-49A0-8EE6-65794F46F3D3}" type="pres">
      <dgm:prSet presAssocID="{D6F3764B-40C4-4668-82F3-9A2030A74202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AAD38068-A900-4694-B3BD-E73AE4F4D926}" type="pres">
      <dgm:prSet presAssocID="{6AE213AA-0AE6-4A64-B081-499868BE979B}" presName="node" presStyleLbl="node1" presStyleIdx="1" presStyleCnt="5" custScaleX="167828" custScaleY="67628" custRadScaleRad="150758" custRadScaleInc="65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A2D647-AB69-45A4-A503-5391B48FE475}" type="pres">
      <dgm:prSet presAssocID="{091A7EA0-5784-4064-8B3D-72CEE99EA156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360DF8A-69F0-4E9E-A3B7-0B6806F7D800}" type="pres">
      <dgm:prSet presAssocID="{091A7EA0-5784-4064-8B3D-72CEE99EA156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20E94FA3-729B-4894-AC16-F37D6496922B}" type="pres">
      <dgm:prSet presAssocID="{023972F2-4648-477C-AA5E-99ECB8A7DEFD}" presName="node" presStyleLbl="node1" presStyleIdx="2" presStyleCnt="5" custScaleX="176887" custScaleY="66586" custRadScaleRad="123801" custRadScaleInc="-509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B95D42-8D3D-4935-AB6D-27A82ECFC337}" type="pres">
      <dgm:prSet presAssocID="{034BEBB8-22A1-4CD7-A640-ADADE58F33E0}" presName="parTrans" presStyleLbl="sibTrans2D1" presStyleIdx="3" presStyleCnt="5"/>
      <dgm:spPr/>
      <dgm:t>
        <a:bodyPr/>
        <a:lstStyle/>
        <a:p>
          <a:endParaRPr lang="es-ES"/>
        </a:p>
      </dgm:t>
    </dgm:pt>
    <dgm:pt modelId="{53116755-E204-4838-9AF1-811218F1D3A6}" type="pres">
      <dgm:prSet presAssocID="{034BEBB8-22A1-4CD7-A640-ADADE58F33E0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39BADC2-C9A5-4001-A29B-F05480145F4D}" type="pres">
      <dgm:prSet presAssocID="{46E5A25D-5C10-4675-966F-94E16D102079}" presName="node" presStyleLbl="node1" presStyleIdx="3" presStyleCnt="5" custScaleX="176100" custScaleY="77885" custRadScaleRad="127264" custRadScaleInc="465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0F77AF-9A98-43C5-9D86-CEDB8EF89E16}" type="pres">
      <dgm:prSet presAssocID="{2E13EB1D-E594-4332-8CAB-43E189ABB463}" presName="parTrans" presStyleLbl="sibTrans2D1" presStyleIdx="4" presStyleCnt="5"/>
      <dgm:spPr/>
      <dgm:t>
        <a:bodyPr/>
        <a:lstStyle/>
        <a:p>
          <a:endParaRPr lang="es-ES"/>
        </a:p>
      </dgm:t>
    </dgm:pt>
    <dgm:pt modelId="{0804E7D1-57B6-4D5D-8942-51C85329EFF9}" type="pres">
      <dgm:prSet presAssocID="{2E13EB1D-E594-4332-8CAB-43E189ABB463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EFC28891-FE8D-4181-9AC3-F62F34D7E853}" type="pres">
      <dgm:prSet presAssocID="{39A6C22C-9460-4CBB-B42A-374F9A0E5587}" presName="node" presStyleLbl="node1" presStyleIdx="4" presStyleCnt="5" custScaleX="143335" custScaleY="65382" custRadScaleRad="147447" custRadScaleInc="-19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C737223-6137-4EAC-9C1F-5C7CBCB4441E}" type="presOf" srcId="{054AC882-BE48-4FD6-BA16-65D7B57D86D0}" destId="{DA90F1BE-CE0D-42AD-817A-C8837F8A3E49}" srcOrd="1" destOrd="0" presId="urn:microsoft.com/office/officeart/2005/8/layout/radial5"/>
    <dgm:cxn modelId="{D5149C5A-ED80-43DF-80F6-67B96C295002}" type="presOf" srcId="{2E13EB1D-E594-4332-8CAB-43E189ABB463}" destId="{750F77AF-9A98-43C5-9D86-CEDB8EF89E16}" srcOrd="0" destOrd="0" presId="urn:microsoft.com/office/officeart/2005/8/layout/radial5"/>
    <dgm:cxn modelId="{434245B7-B221-47B2-BF7A-731ACB6559D9}" type="presOf" srcId="{83E65E06-651A-4140-950D-A3117737F090}" destId="{785C9493-B1E2-414B-A3DA-1A4347F638B0}" srcOrd="0" destOrd="0" presId="urn:microsoft.com/office/officeart/2005/8/layout/radial5"/>
    <dgm:cxn modelId="{E9AECB18-948F-423F-8EF3-329FFA8361A8}" srcId="{83E65E06-651A-4140-950D-A3117737F090}" destId="{46E5A25D-5C10-4675-966F-94E16D102079}" srcOrd="3" destOrd="0" parTransId="{034BEBB8-22A1-4CD7-A640-ADADE58F33E0}" sibTransId="{14B3E364-CA63-495D-8385-A98E0CE16B97}"/>
    <dgm:cxn modelId="{86A446F4-17C8-41BF-9268-43BE6763A49F}" type="presOf" srcId="{054AC882-BE48-4FD6-BA16-65D7B57D86D0}" destId="{BD49BDB0-19AE-4AB7-A1DA-CB518D98FDC1}" srcOrd="0" destOrd="0" presId="urn:microsoft.com/office/officeart/2005/8/layout/radial5"/>
    <dgm:cxn modelId="{15B7796A-0010-4502-B962-12B183BD4C11}" type="presOf" srcId="{EA54C6A7-9F81-4E32-A6E4-A2A78B7D25BE}" destId="{63EF89F6-BC67-4BEF-BD1B-4A82F85331C3}" srcOrd="0" destOrd="0" presId="urn:microsoft.com/office/officeart/2005/8/layout/radial5"/>
    <dgm:cxn modelId="{4260630B-A8D6-46BC-A35C-73A0879B4511}" type="presOf" srcId="{9D580AE2-762E-48DA-8EC5-A5C3E337B5E5}" destId="{EFEEDF74-5250-42AC-9291-B5E5F36F225C}" srcOrd="0" destOrd="0" presId="urn:microsoft.com/office/officeart/2005/8/layout/radial5"/>
    <dgm:cxn modelId="{15D99708-0594-4330-871D-720BEE919C91}" type="presOf" srcId="{6AE213AA-0AE6-4A64-B081-499868BE979B}" destId="{AAD38068-A900-4694-B3BD-E73AE4F4D926}" srcOrd="0" destOrd="0" presId="urn:microsoft.com/office/officeart/2005/8/layout/radial5"/>
    <dgm:cxn modelId="{3DA98D6D-124B-4541-837F-76A7697B1FB8}" type="presOf" srcId="{39A6C22C-9460-4CBB-B42A-374F9A0E5587}" destId="{EFC28891-FE8D-4181-9AC3-F62F34D7E853}" srcOrd="0" destOrd="0" presId="urn:microsoft.com/office/officeart/2005/8/layout/radial5"/>
    <dgm:cxn modelId="{72D10C6D-49DE-404D-AA83-F988371B41EA}" srcId="{83E65E06-651A-4140-950D-A3117737F090}" destId="{9D580AE2-762E-48DA-8EC5-A5C3E337B5E5}" srcOrd="0" destOrd="0" parTransId="{054AC882-BE48-4FD6-BA16-65D7B57D86D0}" sibTransId="{9B7FB92D-A84C-4BFB-AEB2-7CC1E2F297CB}"/>
    <dgm:cxn modelId="{619F4159-9767-450A-82EF-30CAD69F555C}" srcId="{EA54C6A7-9F81-4E32-A6E4-A2A78B7D25BE}" destId="{83E65E06-651A-4140-950D-A3117737F090}" srcOrd="0" destOrd="0" parTransId="{68B96E7E-834D-4F43-ACD2-5BA5CA17D461}" sibTransId="{EFF3C4CE-2718-480E-9C8D-B80466B69F7F}"/>
    <dgm:cxn modelId="{33454EFB-72F8-43CB-8C08-3D43FD4FD65F}" type="presOf" srcId="{034BEBB8-22A1-4CD7-A640-ADADE58F33E0}" destId="{66B95D42-8D3D-4935-AB6D-27A82ECFC337}" srcOrd="0" destOrd="0" presId="urn:microsoft.com/office/officeart/2005/8/layout/radial5"/>
    <dgm:cxn modelId="{181DA9A3-1234-4320-886B-068FCD152F19}" srcId="{83E65E06-651A-4140-950D-A3117737F090}" destId="{6AE213AA-0AE6-4A64-B081-499868BE979B}" srcOrd="1" destOrd="0" parTransId="{D6F3764B-40C4-4668-82F3-9A2030A74202}" sibTransId="{8C708A19-5FA5-4FD3-9C0E-7309AA2339FB}"/>
    <dgm:cxn modelId="{3EA766F4-2D1D-46CB-B7F5-0FA9D19AFD68}" type="presOf" srcId="{D6F3764B-40C4-4668-82F3-9A2030A74202}" destId="{23C2F017-A6DC-4C15-AED7-B8A712EA1D4D}" srcOrd="0" destOrd="0" presId="urn:microsoft.com/office/officeart/2005/8/layout/radial5"/>
    <dgm:cxn modelId="{C25756FD-4FC5-43B5-800B-625DC1CAB876}" type="presOf" srcId="{46E5A25D-5C10-4675-966F-94E16D102079}" destId="{439BADC2-C9A5-4001-A29B-F05480145F4D}" srcOrd="0" destOrd="0" presId="urn:microsoft.com/office/officeart/2005/8/layout/radial5"/>
    <dgm:cxn modelId="{EC0E0BE5-A3B8-44E7-B8C5-54D9CC6ABE69}" type="presOf" srcId="{091A7EA0-5784-4064-8B3D-72CEE99EA156}" destId="{D6A2D647-AB69-45A4-A503-5391B48FE475}" srcOrd="0" destOrd="0" presId="urn:microsoft.com/office/officeart/2005/8/layout/radial5"/>
    <dgm:cxn modelId="{D044AD40-B696-4A2A-8AF6-14E356AAEA03}" srcId="{83E65E06-651A-4140-950D-A3117737F090}" destId="{023972F2-4648-477C-AA5E-99ECB8A7DEFD}" srcOrd="2" destOrd="0" parTransId="{091A7EA0-5784-4064-8B3D-72CEE99EA156}" sibTransId="{2884540E-753E-4D96-97DF-A5B5A1BA49BA}"/>
    <dgm:cxn modelId="{705F9DFD-CA5F-495D-A3E1-FD9729668FCB}" type="presOf" srcId="{2E13EB1D-E594-4332-8CAB-43E189ABB463}" destId="{0804E7D1-57B6-4D5D-8942-51C85329EFF9}" srcOrd="1" destOrd="0" presId="urn:microsoft.com/office/officeart/2005/8/layout/radial5"/>
    <dgm:cxn modelId="{01EB8E1C-71C2-4F7C-AC2B-80263F728923}" srcId="{83E65E06-651A-4140-950D-A3117737F090}" destId="{39A6C22C-9460-4CBB-B42A-374F9A0E5587}" srcOrd="4" destOrd="0" parTransId="{2E13EB1D-E594-4332-8CAB-43E189ABB463}" sibTransId="{7234DBF2-B3F0-4C29-91F2-60C58989B167}"/>
    <dgm:cxn modelId="{8ABE9711-B775-42C4-A095-D7B4013123ED}" type="presOf" srcId="{034BEBB8-22A1-4CD7-A640-ADADE58F33E0}" destId="{53116755-E204-4838-9AF1-811218F1D3A6}" srcOrd="1" destOrd="0" presId="urn:microsoft.com/office/officeart/2005/8/layout/radial5"/>
    <dgm:cxn modelId="{A7923BCC-CC6E-4E43-8183-8F8E70084140}" type="presOf" srcId="{091A7EA0-5784-4064-8B3D-72CEE99EA156}" destId="{0360DF8A-69F0-4E9E-A3B7-0B6806F7D800}" srcOrd="1" destOrd="0" presId="urn:microsoft.com/office/officeart/2005/8/layout/radial5"/>
    <dgm:cxn modelId="{81DB068B-2D3C-4705-A3B4-5F8E6340B892}" type="presOf" srcId="{023972F2-4648-477C-AA5E-99ECB8A7DEFD}" destId="{20E94FA3-729B-4894-AC16-F37D6496922B}" srcOrd="0" destOrd="0" presId="urn:microsoft.com/office/officeart/2005/8/layout/radial5"/>
    <dgm:cxn modelId="{86663891-4DB3-4F1D-8069-2862FB02A20B}" type="presOf" srcId="{D6F3764B-40C4-4668-82F3-9A2030A74202}" destId="{8C487A25-8546-49A0-8EE6-65794F46F3D3}" srcOrd="1" destOrd="0" presId="urn:microsoft.com/office/officeart/2005/8/layout/radial5"/>
    <dgm:cxn modelId="{EB617953-1B03-4DFD-BB90-80771009A677}" type="presParOf" srcId="{63EF89F6-BC67-4BEF-BD1B-4A82F85331C3}" destId="{785C9493-B1E2-414B-A3DA-1A4347F638B0}" srcOrd="0" destOrd="0" presId="urn:microsoft.com/office/officeart/2005/8/layout/radial5"/>
    <dgm:cxn modelId="{412664D8-CB16-4A28-9F97-0D10C7A991E9}" type="presParOf" srcId="{63EF89F6-BC67-4BEF-BD1B-4A82F85331C3}" destId="{BD49BDB0-19AE-4AB7-A1DA-CB518D98FDC1}" srcOrd="1" destOrd="0" presId="urn:microsoft.com/office/officeart/2005/8/layout/radial5"/>
    <dgm:cxn modelId="{99426977-CD3F-485E-BEC5-8DD6CD3BA2B1}" type="presParOf" srcId="{BD49BDB0-19AE-4AB7-A1DA-CB518D98FDC1}" destId="{DA90F1BE-CE0D-42AD-817A-C8837F8A3E49}" srcOrd="0" destOrd="0" presId="urn:microsoft.com/office/officeart/2005/8/layout/radial5"/>
    <dgm:cxn modelId="{7FDE4B27-507C-4967-BBFF-22D78D3B33E4}" type="presParOf" srcId="{63EF89F6-BC67-4BEF-BD1B-4A82F85331C3}" destId="{EFEEDF74-5250-42AC-9291-B5E5F36F225C}" srcOrd="2" destOrd="0" presId="urn:microsoft.com/office/officeart/2005/8/layout/radial5"/>
    <dgm:cxn modelId="{185DC7FB-EBF3-4C39-A186-1663414B7572}" type="presParOf" srcId="{63EF89F6-BC67-4BEF-BD1B-4A82F85331C3}" destId="{23C2F017-A6DC-4C15-AED7-B8A712EA1D4D}" srcOrd="3" destOrd="0" presId="urn:microsoft.com/office/officeart/2005/8/layout/radial5"/>
    <dgm:cxn modelId="{814AFB53-8F32-4635-B891-C2255342875E}" type="presParOf" srcId="{23C2F017-A6DC-4C15-AED7-B8A712EA1D4D}" destId="{8C487A25-8546-49A0-8EE6-65794F46F3D3}" srcOrd="0" destOrd="0" presId="urn:microsoft.com/office/officeart/2005/8/layout/radial5"/>
    <dgm:cxn modelId="{8949EA7B-6325-4C8D-9FE1-3565E079143F}" type="presParOf" srcId="{63EF89F6-BC67-4BEF-BD1B-4A82F85331C3}" destId="{AAD38068-A900-4694-B3BD-E73AE4F4D926}" srcOrd="4" destOrd="0" presId="urn:microsoft.com/office/officeart/2005/8/layout/radial5"/>
    <dgm:cxn modelId="{D0B451FA-8C15-44C4-8176-88E0823D2D24}" type="presParOf" srcId="{63EF89F6-BC67-4BEF-BD1B-4A82F85331C3}" destId="{D6A2D647-AB69-45A4-A503-5391B48FE475}" srcOrd="5" destOrd="0" presId="urn:microsoft.com/office/officeart/2005/8/layout/radial5"/>
    <dgm:cxn modelId="{BA300B4B-B671-4D9F-AC3B-382A692D4BD0}" type="presParOf" srcId="{D6A2D647-AB69-45A4-A503-5391B48FE475}" destId="{0360DF8A-69F0-4E9E-A3B7-0B6806F7D800}" srcOrd="0" destOrd="0" presId="urn:microsoft.com/office/officeart/2005/8/layout/radial5"/>
    <dgm:cxn modelId="{5428D4F0-2386-469E-8B72-74F1EAE81BDB}" type="presParOf" srcId="{63EF89F6-BC67-4BEF-BD1B-4A82F85331C3}" destId="{20E94FA3-729B-4894-AC16-F37D6496922B}" srcOrd="6" destOrd="0" presId="urn:microsoft.com/office/officeart/2005/8/layout/radial5"/>
    <dgm:cxn modelId="{E6CCF23D-D142-450C-9ECC-6DA0E64EA62D}" type="presParOf" srcId="{63EF89F6-BC67-4BEF-BD1B-4A82F85331C3}" destId="{66B95D42-8D3D-4935-AB6D-27A82ECFC337}" srcOrd="7" destOrd="0" presId="urn:microsoft.com/office/officeart/2005/8/layout/radial5"/>
    <dgm:cxn modelId="{E1B5A69D-8B73-4B06-BFAC-7E8AD06CE66A}" type="presParOf" srcId="{66B95D42-8D3D-4935-AB6D-27A82ECFC337}" destId="{53116755-E204-4838-9AF1-811218F1D3A6}" srcOrd="0" destOrd="0" presId="urn:microsoft.com/office/officeart/2005/8/layout/radial5"/>
    <dgm:cxn modelId="{56EEFD85-3621-4FFE-A3A9-C0B1F32AEDF0}" type="presParOf" srcId="{63EF89F6-BC67-4BEF-BD1B-4A82F85331C3}" destId="{439BADC2-C9A5-4001-A29B-F05480145F4D}" srcOrd="8" destOrd="0" presId="urn:microsoft.com/office/officeart/2005/8/layout/radial5"/>
    <dgm:cxn modelId="{1EA8A1C9-BB52-4951-90D6-7C794E6AA601}" type="presParOf" srcId="{63EF89F6-BC67-4BEF-BD1B-4A82F85331C3}" destId="{750F77AF-9A98-43C5-9D86-CEDB8EF89E16}" srcOrd="9" destOrd="0" presId="urn:microsoft.com/office/officeart/2005/8/layout/radial5"/>
    <dgm:cxn modelId="{21739DD2-B272-4B16-9B15-EE00C085CBA5}" type="presParOf" srcId="{750F77AF-9A98-43C5-9D86-CEDB8EF89E16}" destId="{0804E7D1-57B6-4D5D-8942-51C85329EFF9}" srcOrd="0" destOrd="0" presId="urn:microsoft.com/office/officeart/2005/8/layout/radial5"/>
    <dgm:cxn modelId="{DE00A1DF-1131-4537-83E8-2B8B875568AE}" type="presParOf" srcId="{63EF89F6-BC67-4BEF-BD1B-4A82F85331C3}" destId="{EFC28891-FE8D-4181-9AC3-F62F34D7E853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D85CEF-9653-47F5-B4D0-CC479E795361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es-CO"/>
        </a:p>
      </dgm:t>
    </dgm:pt>
    <dgm:pt modelId="{8C896C95-984E-4582-B8A0-81DEFAE6F6D9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1600" dirty="0"/>
            <a:t>Amenaza de derechos</a:t>
          </a:r>
        </a:p>
      </dgm:t>
    </dgm:pt>
    <dgm:pt modelId="{B1C8F1ED-60C3-4B0E-84CB-AA7297CDC004}" type="parTrans" cxnId="{7D9F660C-4074-4BD5-B29E-3B592EE0F15A}">
      <dgm:prSet/>
      <dgm:spPr/>
      <dgm:t>
        <a:bodyPr/>
        <a:lstStyle/>
        <a:p>
          <a:endParaRPr lang="es-CO"/>
        </a:p>
      </dgm:t>
    </dgm:pt>
    <dgm:pt modelId="{726F1952-099B-40BB-B4B8-868F70D4DF56}" type="sibTrans" cxnId="{7D9F660C-4074-4BD5-B29E-3B592EE0F15A}">
      <dgm:prSet/>
      <dgm:spPr/>
      <dgm:t>
        <a:bodyPr/>
        <a:lstStyle/>
        <a:p>
          <a:endParaRPr lang="es-CO"/>
        </a:p>
      </dgm:t>
    </dgm:pt>
    <dgm:pt modelId="{03B94041-DC85-40AF-A337-865340788CA4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1600" dirty="0"/>
            <a:t>Vulneración de derechos</a:t>
          </a:r>
        </a:p>
      </dgm:t>
    </dgm:pt>
    <dgm:pt modelId="{4E16139C-3B35-48A8-B2A4-F4EC12757C01}" type="parTrans" cxnId="{24B1AB4C-FBE1-4D54-A133-EA5D0DBB2BE4}">
      <dgm:prSet/>
      <dgm:spPr/>
      <dgm:t>
        <a:bodyPr/>
        <a:lstStyle/>
        <a:p>
          <a:endParaRPr lang="es-CO"/>
        </a:p>
      </dgm:t>
    </dgm:pt>
    <dgm:pt modelId="{56B638DF-0EA9-4E47-99E5-FE59578E3BFD}" type="sibTrans" cxnId="{24B1AB4C-FBE1-4D54-A133-EA5D0DBB2BE4}">
      <dgm:prSet/>
      <dgm:spPr/>
      <dgm:t>
        <a:bodyPr/>
        <a:lstStyle/>
        <a:p>
          <a:endParaRPr lang="es-CO"/>
        </a:p>
      </dgm:t>
    </dgm:pt>
    <dgm:pt modelId="{82D5BE0E-FE18-40CD-A030-83E8EA3EE6E0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CO" b="1" dirty="0"/>
            <a:t>Daño, lesión o perjuicio  </a:t>
          </a:r>
          <a:r>
            <a:rPr lang="es-CO" dirty="0"/>
            <a:t>que impida ejercer los derechos </a:t>
          </a:r>
          <a:r>
            <a:rPr lang="es-CO" b="0" dirty="0"/>
            <a:t>cuando no constituye inobservancia</a:t>
          </a:r>
        </a:p>
      </dgm:t>
    </dgm:pt>
    <dgm:pt modelId="{1A32C019-222A-4497-A34F-093C30EFA96B}" type="parTrans" cxnId="{E463C974-F010-4F2A-AD01-6BD9D8F5C95B}">
      <dgm:prSet/>
      <dgm:spPr/>
      <dgm:t>
        <a:bodyPr/>
        <a:lstStyle/>
        <a:p>
          <a:endParaRPr lang="es-CO"/>
        </a:p>
      </dgm:t>
    </dgm:pt>
    <dgm:pt modelId="{B03F7047-598F-4E61-8C4F-8481E61B5423}" type="sibTrans" cxnId="{E463C974-F010-4F2A-AD01-6BD9D8F5C95B}">
      <dgm:prSet/>
      <dgm:spPr/>
      <dgm:t>
        <a:bodyPr/>
        <a:lstStyle/>
        <a:p>
          <a:endParaRPr lang="es-CO"/>
        </a:p>
      </dgm:t>
    </dgm:pt>
    <dgm:pt modelId="{85D41718-FEFE-425D-93F3-B5F8A98A5383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CO" dirty="0"/>
            <a:t>Inminente </a:t>
          </a:r>
          <a:r>
            <a:rPr lang="es-CO" b="1" dirty="0"/>
            <a:t>peligro o riesgo </a:t>
          </a:r>
          <a:r>
            <a:rPr lang="es-CO" dirty="0"/>
            <a:t>para ejercer los derechos, </a:t>
          </a:r>
          <a:r>
            <a:rPr lang="es-CO" b="0" dirty="0"/>
            <a:t>cuando no constituye una inobservancia</a:t>
          </a:r>
        </a:p>
      </dgm:t>
    </dgm:pt>
    <dgm:pt modelId="{397575C8-B7D6-40B8-A442-753548784790}" type="parTrans" cxnId="{3E260EB6-9985-445B-8B01-8CC00F4979D1}">
      <dgm:prSet/>
      <dgm:spPr/>
      <dgm:t>
        <a:bodyPr/>
        <a:lstStyle/>
        <a:p>
          <a:endParaRPr lang="es-CO"/>
        </a:p>
      </dgm:t>
    </dgm:pt>
    <dgm:pt modelId="{31290C6D-9829-4506-94C8-BA339A309B6A}" type="sibTrans" cxnId="{3E260EB6-9985-445B-8B01-8CC00F4979D1}">
      <dgm:prSet/>
      <dgm:spPr/>
      <dgm:t>
        <a:bodyPr/>
        <a:lstStyle/>
        <a:p>
          <a:endParaRPr lang="es-CO"/>
        </a:p>
      </dgm:t>
    </dgm:pt>
    <dgm:pt modelId="{582DE7DA-5E1B-43E8-9F09-2328A5C08885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CO" sz="2000" dirty="0">
              <a:solidFill>
                <a:schemeClr val="bg1"/>
              </a:solidFill>
            </a:rPr>
            <a:t>Situaciones de ingreso al PARD</a:t>
          </a:r>
        </a:p>
      </dgm:t>
    </dgm:pt>
    <dgm:pt modelId="{F5C8A2E9-9124-4CEE-8526-FBF860E281CD}" type="sibTrans" cxnId="{8EF4DC08-7E91-4318-8023-43A0A2B51E44}">
      <dgm:prSet/>
      <dgm:spPr/>
      <dgm:t>
        <a:bodyPr/>
        <a:lstStyle/>
        <a:p>
          <a:endParaRPr lang="es-CO"/>
        </a:p>
      </dgm:t>
    </dgm:pt>
    <dgm:pt modelId="{BAC17A2E-8D15-4BA2-8D13-71DF513CC138}" type="parTrans" cxnId="{8EF4DC08-7E91-4318-8023-43A0A2B51E44}">
      <dgm:prSet/>
      <dgm:spPr/>
      <dgm:t>
        <a:bodyPr/>
        <a:lstStyle/>
        <a:p>
          <a:endParaRPr lang="es-CO"/>
        </a:p>
      </dgm:t>
    </dgm:pt>
    <dgm:pt modelId="{21FA4AF4-54EF-4DFC-8245-C0EC3B5CBEE8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CO" sz="2000" dirty="0" smtClean="0">
              <a:solidFill>
                <a:schemeClr val="bg1"/>
              </a:solidFill>
            </a:rPr>
            <a:t>Inobservancia de derechos</a:t>
          </a:r>
          <a:endParaRPr lang="es-ES" sz="2000" dirty="0">
            <a:solidFill>
              <a:schemeClr val="bg1"/>
            </a:solidFill>
          </a:endParaRPr>
        </a:p>
      </dgm:t>
    </dgm:pt>
    <dgm:pt modelId="{4D5FB2FE-CD8A-41DC-959D-4F216461BF27}" type="parTrans" cxnId="{99B5C81F-DD47-4E7F-B95B-57037C7EBCE9}">
      <dgm:prSet/>
      <dgm:spPr/>
      <dgm:t>
        <a:bodyPr/>
        <a:lstStyle/>
        <a:p>
          <a:endParaRPr lang="es-ES"/>
        </a:p>
      </dgm:t>
    </dgm:pt>
    <dgm:pt modelId="{CEDFB25A-8347-4B3C-A8C4-319059BDF972}" type="sibTrans" cxnId="{99B5C81F-DD47-4E7F-B95B-57037C7EBCE9}">
      <dgm:prSet/>
      <dgm:spPr/>
      <dgm:t>
        <a:bodyPr/>
        <a:lstStyle/>
        <a:p>
          <a:endParaRPr lang="es-ES"/>
        </a:p>
      </dgm:t>
    </dgm:pt>
    <dgm:pt modelId="{44EE170C-7460-45AA-B151-A8B9397C3FB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1600" b="1" dirty="0" smtClean="0">
              <a:solidFill>
                <a:schemeClr val="tx1"/>
              </a:solidFill>
            </a:rPr>
            <a:t>Incumplimiento, omisión o negación de acceso</a:t>
          </a:r>
          <a:r>
            <a:rPr lang="es-CO" sz="1600" dirty="0" smtClean="0">
              <a:solidFill>
                <a:schemeClr val="tx1"/>
              </a:solidFill>
            </a:rPr>
            <a:t> a servicio, política, programa o acción de las autoridades administrativas, judiciales, tradicionales, actores de SNBF o entes territoriales. </a:t>
          </a:r>
        </a:p>
        <a:p>
          <a:r>
            <a:rPr lang="es-CO" sz="1600" b="1" dirty="0" smtClean="0">
              <a:solidFill>
                <a:schemeClr val="tx1"/>
              </a:solidFill>
            </a:rPr>
            <a:t>No  ingresa a PARD.</a:t>
          </a:r>
          <a:endParaRPr lang="es-ES" sz="1600" dirty="0">
            <a:solidFill>
              <a:schemeClr val="tx1"/>
            </a:solidFill>
          </a:endParaRPr>
        </a:p>
      </dgm:t>
    </dgm:pt>
    <dgm:pt modelId="{EF7D8EAB-2F37-4CB0-B53D-01E373D31FCD}" type="parTrans" cxnId="{077F5C88-0794-4D5A-A299-483F33A0F4F0}">
      <dgm:prSet/>
      <dgm:spPr/>
      <dgm:t>
        <a:bodyPr/>
        <a:lstStyle/>
        <a:p>
          <a:endParaRPr lang="es-ES"/>
        </a:p>
      </dgm:t>
    </dgm:pt>
    <dgm:pt modelId="{429FC752-0C1E-4006-8BDC-A935752896F7}" type="sibTrans" cxnId="{077F5C88-0794-4D5A-A299-483F33A0F4F0}">
      <dgm:prSet/>
      <dgm:spPr/>
      <dgm:t>
        <a:bodyPr/>
        <a:lstStyle/>
        <a:p>
          <a:endParaRPr lang="es-ES"/>
        </a:p>
      </dgm:t>
    </dgm:pt>
    <dgm:pt modelId="{9D673C65-DA8F-42F3-99F6-AF007930F8D9}" type="pres">
      <dgm:prSet presAssocID="{5ED85CEF-9653-47F5-B4D0-CC479E7953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FBBA96E5-07D1-4EA2-A06E-C92082608C0C}" type="pres">
      <dgm:prSet presAssocID="{582DE7DA-5E1B-43E8-9F09-2328A5C0888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CA0896E-F7ED-49E3-B175-CB1B70E33045}" type="pres">
      <dgm:prSet presAssocID="{582DE7DA-5E1B-43E8-9F09-2328A5C08885}" presName="rootComposite1" presStyleCnt="0"/>
      <dgm:spPr/>
      <dgm:t>
        <a:bodyPr/>
        <a:lstStyle/>
        <a:p>
          <a:endParaRPr lang="es-ES"/>
        </a:p>
      </dgm:t>
    </dgm:pt>
    <dgm:pt modelId="{11E606A5-50A4-41BF-8052-DC52183A4B82}" type="pres">
      <dgm:prSet presAssocID="{582DE7DA-5E1B-43E8-9F09-2328A5C08885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2125167-B0AA-486F-9940-93F34E33A145}" type="pres">
      <dgm:prSet presAssocID="{582DE7DA-5E1B-43E8-9F09-2328A5C08885}" presName="rootConnector1" presStyleLbl="node1" presStyleIdx="0" presStyleCnt="0"/>
      <dgm:spPr/>
      <dgm:t>
        <a:bodyPr/>
        <a:lstStyle/>
        <a:p>
          <a:endParaRPr lang="es-CO"/>
        </a:p>
      </dgm:t>
    </dgm:pt>
    <dgm:pt modelId="{A002349B-F4AA-4C15-AE9A-F7C8C92D7730}" type="pres">
      <dgm:prSet presAssocID="{582DE7DA-5E1B-43E8-9F09-2328A5C08885}" presName="hierChild2" presStyleCnt="0"/>
      <dgm:spPr/>
      <dgm:t>
        <a:bodyPr/>
        <a:lstStyle/>
        <a:p>
          <a:endParaRPr lang="es-ES"/>
        </a:p>
      </dgm:t>
    </dgm:pt>
    <dgm:pt modelId="{9B195117-42FA-4162-89DC-8552F22160EC}" type="pres">
      <dgm:prSet presAssocID="{B1C8F1ED-60C3-4B0E-84CB-AA7297CDC004}" presName="Name64" presStyleLbl="parChTrans1D2" presStyleIdx="0" presStyleCnt="3"/>
      <dgm:spPr/>
      <dgm:t>
        <a:bodyPr/>
        <a:lstStyle/>
        <a:p>
          <a:endParaRPr lang="es-CO"/>
        </a:p>
      </dgm:t>
    </dgm:pt>
    <dgm:pt modelId="{0EDEF6F9-0A9E-4A38-9ACA-B5EC7D292630}" type="pres">
      <dgm:prSet presAssocID="{8C896C95-984E-4582-B8A0-81DEFAE6F6D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6A23146-491B-48C4-8473-169E7C610CD7}" type="pres">
      <dgm:prSet presAssocID="{8C896C95-984E-4582-B8A0-81DEFAE6F6D9}" presName="rootComposite" presStyleCnt="0"/>
      <dgm:spPr/>
      <dgm:t>
        <a:bodyPr/>
        <a:lstStyle/>
        <a:p>
          <a:endParaRPr lang="es-ES"/>
        </a:p>
      </dgm:t>
    </dgm:pt>
    <dgm:pt modelId="{A8A9227C-F5FF-49ED-8A6D-7D667EE34A29}" type="pres">
      <dgm:prSet presAssocID="{8C896C95-984E-4582-B8A0-81DEFAE6F6D9}" presName="rootText" presStyleLbl="node2" presStyleIdx="0" presStyleCnt="3" custScaleX="6845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32CB64E-EE8B-431A-81A1-A682588EC85A}" type="pres">
      <dgm:prSet presAssocID="{8C896C95-984E-4582-B8A0-81DEFAE6F6D9}" presName="rootConnector" presStyleLbl="node2" presStyleIdx="0" presStyleCnt="3"/>
      <dgm:spPr/>
      <dgm:t>
        <a:bodyPr/>
        <a:lstStyle/>
        <a:p>
          <a:endParaRPr lang="es-CO"/>
        </a:p>
      </dgm:t>
    </dgm:pt>
    <dgm:pt modelId="{4CBE519F-4DC5-4484-BB6E-9BE82E4772A0}" type="pres">
      <dgm:prSet presAssocID="{8C896C95-984E-4582-B8A0-81DEFAE6F6D9}" presName="hierChild4" presStyleCnt="0"/>
      <dgm:spPr/>
      <dgm:t>
        <a:bodyPr/>
        <a:lstStyle/>
        <a:p>
          <a:endParaRPr lang="es-ES"/>
        </a:p>
      </dgm:t>
    </dgm:pt>
    <dgm:pt modelId="{E949FD60-2E19-44AB-B488-15107AA6399A}" type="pres">
      <dgm:prSet presAssocID="{397575C8-B7D6-40B8-A442-753548784790}" presName="Name64" presStyleLbl="parChTrans1D3" presStyleIdx="0" presStyleCnt="2"/>
      <dgm:spPr/>
      <dgm:t>
        <a:bodyPr/>
        <a:lstStyle/>
        <a:p>
          <a:endParaRPr lang="es-CO"/>
        </a:p>
      </dgm:t>
    </dgm:pt>
    <dgm:pt modelId="{3431143D-4D66-4860-B23F-32FFD707BB88}" type="pres">
      <dgm:prSet presAssocID="{85D41718-FEFE-425D-93F3-B5F8A98A538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66F862-8BC3-4C1F-BE2B-78745468B138}" type="pres">
      <dgm:prSet presAssocID="{85D41718-FEFE-425D-93F3-B5F8A98A5383}" presName="rootComposite" presStyleCnt="0"/>
      <dgm:spPr/>
      <dgm:t>
        <a:bodyPr/>
        <a:lstStyle/>
        <a:p>
          <a:endParaRPr lang="es-ES"/>
        </a:p>
      </dgm:t>
    </dgm:pt>
    <dgm:pt modelId="{F83DA816-4790-4865-B507-AA496CAD3D32}" type="pres">
      <dgm:prSet presAssocID="{85D41718-FEFE-425D-93F3-B5F8A98A5383}" presName="rootText" presStyleLbl="node3" presStyleIdx="0" presStyleCnt="2" custScaleX="12456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4A159BD-8934-4616-920B-DDE3C4B2055A}" type="pres">
      <dgm:prSet presAssocID="{85D41718-FEFE-425D-93F3-B5F8A98A5383}" presName="rootConnector" presStyleLbl="node3" presStyleIdx="0" presStyleCnt="2"/>
      <dgm:spPr/>
      <dgm:t>
        <a:bodyPr/>
        <a:lstStyle/>
        <a:p>
          <a:endParaRPr lang="es-CO"/>
        </a:p>
      </dgm:t>
    </dgm:pt>
    <dgm:pt modelId="{0BB420D8-1DDA-4DBB-B653-1B554FCBBD6E}" type="pres">
      <dgm:prSet presAssocID="{85D41718-FEFE-425D-93F3-B5F8A98A5383}" presName="hierChild4" presStyleCnt="0"/>
      <dgm:spPr/>
      <dgm:t>
        <a:bodyPr/>
        <a:lstStyle/>
        <a:p>
          <a:endParaRPr lang="es-ES"/>
        </a:p>
      </dgm:t>
    </dgm:pt>
    <dgm:pt modelId="{E730DBB7-26EE-4F27-B734-5B3065A25DDF}" type="pres">
      <dgm:prSet presAssocID="{85D41718-FEFE-425D-93F3-B5F8A98A5383}" presName="hierChild5" presStyleCnt="0"/>
      <dgm:spPr/>
      <dgm:t>
        <a:bodyPr/>
        <a:lstStyle/>
        <a:p>
          <a:endParaRPr lang="es-ES"/>
        </a:p>
      </dgm:t>
    </dgm:pt>
    <dgm:pt modelId="{FE8E112E-3E29-4724-BCED-9E297D640B07}" type="pres">
      <dgm:prSet presAssocID="{8C896C95-984E-4582-B8A0-81DEFAE6F6D9}" presName="hierChild5" presStyleCnt="0"/>
      <dgm:spPr/>
      <dgm:t>
        <a:bodyPr/>
        <a:lstStyle/>
        <a:p>
          <a:endParaRPr lang="es-ES"/>
        </a:p>
      </dgm:t>
    </dgm:pt>
    <dgm:pt modelId="{E15B7811-3246-4E9B-B124-6DDC733B9B66}" type="pres">
      <dgm:prSet presAssocID="{4E16139C-3B35-48A8-B2A4-F4EC12757C01}" presName="Name64" presStyleLbl="parChTrans1D2" presStyleIdx="1" presStyleCnt="3"/>
      <dgm:spPr/>
      <dgm:t>
        <a:bodyPr/>
        <a:lstStyle/>
        <a:p>
          <a:endParaRPr lang="es-CO"/>
        </a:p>
      </dgm:t>
    </dgm:pt>
    <dgm:pt modelId="{B13C1BD3-E0AE-4953-AD3A-9A19AE12472C}" type="pres">
      <dgm:prSet presAssocID="{03B94041-DC85-40AF-A337-865340788CA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A9ED02F-8D4A-4376-B159-D8426D96EEA6}" type="pres">
      <dgm:prSet presAssocID="{03B94041-DC85-40AF-A337-865340788CA4}" presName="rootComposite" presStyleCnt="0"/>
      <dgm:spPr/>
      <dgm:t>
        <a:bodyPr/>
        <a:lstStyle/>
        <a:p>
          <a:endParaRPr lang="es-ES"/>
        </a:p>
      </dgm:t>
    </dgm:pt>
    <dgm:pt modelId="{53A39DF8-DECF-4A33-B55C-3D2EEDA896EF}" type="pres">
      <dgm:prSet presAssocID="{03B94041-DC85-40AF-A337-865340788CA4}" presName="rootText" presStyleLbl="node2" presStyleIdx="1" presStyleCnt="3" custScaleX="6718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57EF3EF-0079-47FC-B697-2D7A12ACC013}" type="pres">
      <dgm:prSet presAssocID="{03B94041-DC85-40AF-A337-865340788CA4}" presName="rootConnector" presStyleLbl="node2" presStyleIdx="1" presStyleCnt="3"/>
      <dgm:spPr/>
      <dgm:t>
        <a:bodyPr/>
        <a:lstStyle/>
        <a:p>
          <a:endParaRPr lang="es-CO"/>
        </a:p>
      </dgm:t>
    </dgm:pt>
    <dgm:pt modelId="{B5E883D6-3E30-4939-B509-C57646D19796}" type="pres">
      <dgm:prSet presAssocID="{03B94041-DC85-40AF-A337-865340788CA4}" presName="hierChild4" presStyleCnt="0"/>
      <dgm:spPr/>
      <dgm:t>
        <a:bodyPr/>
        <a:lstStyle/>
        <a:p>
          <a:endParaRPr lang="es-ES"/>
        </a:p>
      </dgm:t>
    </dgm:pt>
    <dgm:pt modelId="{99666407-ED03-44E6-B0C1-76787C6B3C70}" type="pres">
      <dgm:prSet presAssocID="{1A32C019-222A-4497-A34F-093C30EFA96B}" presName="Name64" presStyleLbl="parChTrans1D3" presStyleIdx="1" presStyleCnt="2"/>
      <dgm:spPr/>
      <dgm:t>
        <a:bodyPr/>
        <a:lstStyle/>
        <a:p>
          <a:endParaRPr lang="es-CO"/>
        </a:p>
      </dgm:t>
    </dgm:pt>
    <dgm:pt modelId="{FBF31CBD-1313-4274-A5D3-6A03D3961E1F}" type="pres">
      <dgm:prSet presAssocID="{82D5BE0E-FE18-40CD-A030-83E8EA3EE6E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23976CBF-1D80-4042-8A60-735BD151AC3A}" type="pres">
      <dgm:prSet presAssocID="{82D5BE0E-FE18-40CD-A030-83E8EA3EE6E0}" presName="rootComposite" presStyleCnt="0"/>
      <dgm:spPr/>
      <dgm:t>
        <a:bodyPr/>
        <a:lstStyle/>
        <a:p>
          <a:endParaRPr lang="es-ES"/>
        </a:p>
      </dgm:t>
    </dgm:pt>
    <dgm:pt modelId="{E0E49205-D8F7-46CE-9209-C5699D886C1B}" type="pres">
      <dgm:prSet presAssocID="{82D5BE0E-FE18-40CD-A030-83E8EA3EE6E0}" presName="rootText" presStyleLbl="node3" presStyleIdx="1" presStyleCnt="2" custScaleX="12462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69A0C2F-CFC5-4F49-B9C9-23B41AFE808B}" type="pres">
      <dgm:prSet presAssocID="{82D5BE0E-FE18-40CD-A030-83E8EA3EE6E0}" presName="rootConnector" presStyleLbl="node3" presStyleIdx="1" presStyleCnt="2"/>
      <dgm:spPr/>
      <dgm:t>
        <a:bodyPr/>
        <a:lstStyle/>
        <a:p>
          <a:endParaRPr lang="es-CO"/>
        </a:p>
      </dgm:t>
    </dgm:pt>
    <dgm:pt modelId="{7391CB58-4666-4FF4-88CF-2C4982BEB90E}" type="pres">
      <dgm:prSet presAssocID="{82D5BE0E-FE18-40CD-A030-83E8EA3EE6E0}" presName="hierChild4" presStyleCnt="0"/>
      <dgm:spPr/>
      <dgm:t>
        <a:bodyPr/>
        <a:lstStyle/>
        <a:p>
          <a:endParaRPr lang="es-ES"/>
        </a:p>
      </dgm:t>
    </dgm:pt>
    <dgm:pt modelId="{9869900F-CEE4-445C-9444-005312835FDA}" type="pres">
      <dgm:prSet presAssocID="{82D5BE0E-FE18-40CD-A030-83E8EA3EE6E0}" presName="hierChild5" presStyleCnt="0"/>
      <dgm:spPr/>
      <dgm:t>
        <a:bodyPr/>
        <a:lstStyle/>
        <a:p>
          <a:endParaRPr lang="es-ES"/>
        </a:p>
      </dgm:t>
    </dgm:pt>
    <dgm:pt modelId="{46F0D381-0056-4E90-B7EE-5E16A6784451}" type="pres">
      <dgm:prSet presAssocID="{03B94041-DC85-40AF-A337-865340788CA4}" presName="hierChild5" presStyleCnt="0"/>
      <dgm:spPr/>
      <dgm:t>
        <a:bodyPr/>
        <a:lstStyle/>
        <a:p>
          <a:endParaRPr lang="es-ES"/>
        </a:p>
      </dgm:t>
    </dgm:pt>
    <dgm:pt modelId="{707D8C12-1B70-4529-A662-96472D4CD494}" type="pres">
      <dgm:prSet presAssocID="{582DE7DA-5E1B-43E8-9F09-2328A5C08885}" presName="hierChild3" presStyleCnt="0"/>
      <dgm:spPr/>
      <dgm:t>
        <a:bodyPr/>
        <a:lstStyle/>
        <a:p>
          <a:endParaRPr lang="es-ES"/>
        </a:p>
      </dgm:t>
    </dgm:pt>
    <dgm:pt modelId="{9447B1ED-4557-4B68-9199-E5FB88EBEB71}" type="pres">
      <dgm:prSet presAssocID="{21FA4AF4-54EF-4DFC-8245-C0EC3B5CBEE8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9353343-A063-4FD1-BE45-217561ED973C}" type="pres">
      <dgm:prSet presAssocID="{21FA4AF4-54EF-4DFC-8245-C0EC3B5CBEE8}" presName="rootComposite1" presStyleCnt="0"/>
      <dgm:spPr/>
      <dgm:t>
        <a:bodyPr/>
        <a:lstStyle/>
        <a:p>
          <a:endParaRPr lang="es-ES"/>
        </a:p>
      </dgm:t>
    </dgm:pt>
    <dgm:pt modelId="{40E67F73-9450-42D0-B231-6227B2A9E1BC}" type="pres">
      <dgm:prSet presAssocID="{21FA4AF4-54EF-4DFC-8245-C0EC3B5CBEE8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306EC55-F92C-42B4-94A2-CA59C836B6BE}" type="pres">
      <dgm:prSet presAssocID="{21FA4AF4-54EF-4DFC-8245-C0EC3B5CBEE8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1FBF97A-82E1-44BE-A234-33ED0F0A72B3}" type="pres">
      <dgm:prSet presAssocID="{21FA4AF4-54EF-4DFC-8245-C0EC3B5CBEE8}" presName="hierChild2" presStyleCnt="0"/>
      <dgm:spPr/>
      <dgm:t>
        <a:bodyPr/>
        <a:lstStyle/>
        <a:p>
          <a:endParaRPr lang="es-ES"/>
        </a:p>
      </dgm:t>
    </dgm:pt>
    <dgm:pt modelId="{57D394A0-3787-4302-A2ED-C637CEB38929}" type="pres">
      <dgm:prSet presAssocID="{EF7D8EAB-2F37-4CB0-B53D-01E373D31FCD}" presName="Name64" presStyleLbl="parChTrans1D2" presStyleIdx="2" presStyleCnt="3"/>
      <dgm:spPr/>
      <dgm:t>
        <a:bodyPr/>
        <a:lstStyle/>
        <a:p>
          <a:endParaRPr lang="es-ES"/>
        </a:p>
      </dgm:t>
    </dgm:pt>
    <dgm:pt modelId="{9F37F5DE-9FEF-454E-BC49-60A2F0C1CFB8}" type="pres">
      <dgm:prSet presAssocID="{44EE170C-7460-45AA-B151-A8B9397C3FB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84E0809-7654-4B52-9B45-80A6296C864E}" type="pres">
      <dgm:prSet presAssocID="{44EE170C-7460-45AA-B151-A8B9397C3FBA}" presName="rootComposite" presStyleCnt="0"/>
      <dgm:spPr/>
      <dgm:t>
        <a:bodyPr/>
        <a:lstStyle/>
        <a:p>
          <a:endParaRPr lang="es-ES"/>
        </a:p>
      </dgm:t>
    </dgm:pt>
    <dgm:pt modelId="{62995F8B-72E3-4967-B9F8-8C449212CE8C}" type="pres">
      <dgm:prSet presAssocID="{44EE170C-7460-45AA-B151-A8B9397C3FBA}" presName="rootText" presStyleLbl="node2" presStyleIdx="2" presStyleCnt="3" custScaleX="218577" custScaleY="1423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8CCFFF-B3A3-4710-8D57-CF057FD6A3ED}" type="pres">
      <dgm:prSet presAssocID="{44EE170C-7460-45AA-B151-A8B9397C3FBA}" presName="rootConnector" presStyleLbl="node2" presStyleIdx="2" presStyleCnt="3"/>
      <dgm:spPr/>
      <dgm:t>
        <a:bodyPr/>
        <a:lstStyle/>
        <a:p>
          <a:endParaRPr lang="es-ES"/>
        </a:p>
      </dgm:t>
    </dgm:pt>
    <dgm:pt modelId="{2785CDEB-A92A-4D1D-84CE-1C900EFA5C0D}" type="pres">
      <dgm:prSet presAssocID="{44EE170C-7460-45AA-B151-A8B9397C3FBA}" presName="hierChild4" presStyleCnt="0"/>
      <dgm:spPr/>
      <dgm:t>
        <a:bodyPr/>
        <a:lstStyle/>
        <a:p>
          <a:endParaRPr lang="es-ES"/>
        </a:p>
      </dgm:t>
    </dgm:pt>
    <dgm:pt modelId="{FBBA7375-B2FD-459A-8D9D-46A8B767AA8E}" type="pres">
      <dgm:prSet presAssocID="{44EE170C-7460-45AA-B151-A8B9397C3FBA}" presName="hierChild5" presStyleCnt="0"/>
      <dgm:spPr/>
      <dgm:t>
        <a:bodyPr/>
        <a:lstStyle/>
        <a:p>
          <a:endParaRPr lang="es-ES"/>
        </a:p>
      </dgm:t>
    </dgm:pt>
    <dgm:pt modelId="{41D2A861-7EB7-4D6B-9320-E447841E4575}" type="pres">
      <dgm:prSet presAssocID="{21FA4AF4-54EF-4DFC-8245-C0EC3B5CBEE8}" presName="hierChild3" presStyleCnt="0"/>
      <dgm:spPr/>
      <dgm:t>
        <a:bodyPr/>
        <a:lstStyle/>
        <a:p>
          <a:endParaRPr lang="es-ES"/>
        </a:p>
      </dgm:t>
    </dgm:pt>
  </dgm:ptLst>
  <dgm:cxnLst>
    <dgm:cxn modelId="{3E260EB6-9985-445B-8B01-8CC00F4979D1}" srcId="{8C896C95-984E-4582-B8A0-81DEFAE6F6D9}" destId="{85D41718-FEFE-425D-93F3-B5F8A98A5383}" srcOrd="0" destOrd="0" parTransId="{397575C8-B7D6-40B8-A442-753548784790}" sibTransId="{31290C6D-9829-4506-94C8-BA339A309B6A}"/>
    <dgm:cxn modelId="{4C8021BE-99A8-4F6C-B4B3-A0C985F9EC8F}" type="presOf" srcId="{582DE7DA-5E1B-43E8-9F09-2328A5C08885}" destId="{F2125167-B0AA-486F-9940-93F34E33A145}" srcOrd="1" destOrd="0" presId="urn:microsoft.com/office/officeart/2009/3/layout/HorizontalOrganizationChart"/>
    <dgm:cxn modelId="{0FE0478B-F753-494C-AB4C-A2B29CF053E2}" type="presOf" srcId="{82D5BE0E-FE18-40CD-A030-83E8EA3EE6E0}" destId="{E0E49205-D8F7-46CE-9209-C5699D886C1B}" srcOrd="0" destOrd="0" presId="urn:microsoft.com/office/officeart/2009/3/layout/HorizontalOrganizationChart"/>
    <dgm:cxn modelId="{275330DA-B88E-4AAE-9796-1956BC5AB024}" type="presOf" srcId="{85D41718-FEFE-425D-93F3-B5F8A98A5383}" destId="{54A159BD-8934-4616-920B-DDE3C4B2055A}" srcOrd="1" destOrd="0" presId="urn:microsoft.com/office/officeart/2009/3/layout/HorizontalOrganizationChart"/>
    <dgm:cxn modelId="{7DB2AE08-47D0-4B8C-B139-2A7F9EFAB648}" type="presOf" srcId="{21FA4AF4-54EF-4DFC-8245-C0EC3B5CBEE8}" destId="{40E67F73-9450-42D0-B231-6227B2A9E1BC}" srcOrd="0" destOrd="0" presId="urn:microsoft.com/office/officeart/2009/3/layout/HorizontalOrganizationChart"/>
    <dgm:cxn modelId="{A9680F94-C139-42CB-AD01-3D25C81363EB}" type="presOf" srcId="{44EE170C-7460-45AA-B151-A8B9397C3FBA}" destId="{62995F8B-72E3-4967-B9F8-8C449212CE8C}" srcOrd="0" destOrd="0" presId="urn:microsoft.com/office/officeart/2009/3/layout/HorizontalOrganizationChart"/>
    <dgm:cxn modelId="{73C54081-3ACE-479D-A4B0-42A23D7887A5}" type="presOf" srcId="{44EE170C-7460-45AA-B151-A8B9397C3FBA}" destId="{B88CCFFF-B3A3-4710-8D57-CF057FD6A3ED}" srcOrd="1" destOrd="0" presId="urn:microsoft.com/office/officeart/2009/3/layout/HorizontalOrganizationChart"/>
    <dgm:cxn modelId="{8EF4DC08-7E91-4318-8023-43A0A2B51E44}" srcId="{5ED85CEF-9653-47F5-B4D0-CC479E795361}" destId="{582DE7DA-5E1B-43E8-9F09-2328A5C08885}" srcOrd="0" destOrd="0" parTransId="{BAC17A2E-8D15-4BA2-8D13-71DF513CC138}" sibTransId="{F5C8A2E9-9124-4CEE-8526-FBF860E281CD}"/>
    <dgm:cxn modelId="{8D72448F-9468-4A01-B925-BA4313F3D7A8}" type="presOf" srcId="{03B94041-DC85-40AF-A337-865340788CA4}" destId="{857EF3EF-0079-47FC-B697-2D7A12ACC013}" srcOrd="1" destOrd="0" presId="urn:microsoft.com/office/officeart/2009/3/layout/HorizontalOrganizationChart"/>
    <dgm:cxn modelId="{0188491D-3B45-4030-A6A4-6F13B7FBFA97}" type="presOf" srcId="{8C896C95-984E-4582-B8A0-81DEFAE6F6D9}" destId="{A8A9227C-F5FF-49ED-8A6D-7D667EE34A29}" srcOrd="0" destOrd="0" presId="urn:microsoft.com/office/officeart/2009/3/layout/HorizontalOrganizationChart"/>
    <dgm:cxn modelId="{F6192CC7-3A2E-4DCC-AC06-3272613A6A7E}" type="presOf" srcId="{82D5BE0E-FE18-40CD-A030-83E8EA3EE6E0}" destId="{D69A0C2F-CFC5-4F49-B9C9-23B41AFE808B}" srcOrd="1" destOrd="0" presId="urn:microsoft.com/office/officeart/2009/3/layout/HorizontalOrganizationChart"/>
    <dgm:cxn modelId="{FA69A19C-C2C4-432A-9818-9FD123494806}" type="presOf" srcId="{21FA4AF4-54EF-4DFC-8245-C0EC3B5CBEE8}" destId="{D306EC55-F92C-42B4-94A2-CA59C836B6BE}" srcOrd="1" destOrd="0" presId="urn:microsoft.com/office/officeart/2009/3/layout/HorizontalOrganizationChart"/>
    <dgm:cxn modelId="{B834A8B3-5BD4-48DB-BB9F-A8FF4ECFA9CB}" type="presOf" srcId="{8C896C95-984E-4582-B8A0-81DEFAE6F6D9}" destId="{132CB64E-EE8B-431A-81A1-A682588EC85A}" srcOrd="1" destOrd="0" presId="urn:microsoft.com/office/officeart/2009/3/layout/HorizontalOrganizationChart"/>
    <dgm:cxn modelId="{6E79FB00-CFF5-4309-BA34-99AF58D0BC81}" type="presOf" srcId="{B1C8F1ED-60C3-4B0E-84CB-AA7297CDC004}" destId="{9B195117-42FA-4162-89DC-8552F22160EC}" srcOrd="0" destOrd="0" presId="urn:microsoft.com/office/officeart/2009/3/layout/HorizontalOrganizationChart"/>
    <dgm:cxn modelId="{4FF08F22-AE23-4646-B329-D412B60122CF}" type="presOf" srcId="{85D41718-FEFE-425D-93F3-B5F8A98A5383}" destId="{F83DA816-4790-4865-B507-AA496CAD3D32}" srcOrd="0" destOrd="0" presId="urn:microsoft.com/office/officeart/2009/3/layout/HorizontalOrganizationChart"/>
    <dgm:cxn modelId="{2085D7FF-4BF6-4DB9-8841-B66ECE9CEFA8}" type="presOf" srcId="{397575C8-B7D6-40B8-A442-753548784790}" destId="{E949FD60-2E19-44AB-B488-15107AA6399A}" srcOrd="0" destOrd="0" presId="urn:microsoft.com/office/officeart/2009/3/layout/HorizontalOrganizationChart"/>
    <dgm:cxn modelId="{24B1AB4C-FBE1-4D54-A133-EA5D0DBB2BE4}" srcId="{582DE7DA-5E1B-43E8-9F09-2328A5C08885}" destId="{03B94041-DC85-40AF-A337-865340788CA4}" srcOrd="1" destOrd="0" parTransId="{4E16139C-3B35-48A8-B2A4-F4EC12757C01}" sibTransId="{56B638DF-0EA9-4E47-99E5-FE59578E3BFD}"/>
    <dgm:cxn modelId="{99B5C81F-DD47-4E7F-B95B-57037C7EBCE9}" srcId="{5ED85CEF-9653-47F5-B4D0-CC479E795361}" destId="{21FA4AF4-54EF-4DFC-8245-C0EC3B5CBEE8}" srcOrd="1" destOrd="0" parTransId="{4D5FB2FE-CD8A-41DC-959D-4F216461BF27}" sibTransId="{CEDFB25A-8347-4B3C-A8C4-319059BDF972}"/>
    <dgm:cxn modelId="{5905FD94-B01D-433E-8FB7-7688C5476039}" type="presOf" srcId="{EF7D8EAB-2F37-4CB0-B53D-01E373D31FCD}" destId="{57D394A0-3787-4302-A2ED-C637CEB38929}" srcOrd="0" destOrd="0" presId="urn:microsoft.com/office/officeart/2009/3/layout/HorizontalOrganizationChart"/>
    <dgm:cxn modelId="{283D1BDC-055D-455F-871A-4F0E0E8709EB}" type="presOf" srcId="{582DE7DA-5E1B-43E8-9F09-2328A5C08885}" destId="{11E606A5-50A4-41BF-8052-DC52183A4B82}" srcOrd="0" destOrd="0" presId="urn:microsoft.com/office/officeart/2009/3/layout/HorizontalOrganizationChart"/>
    <dgm:cxn modelId="{CEE32584-C980-44F7-9767-8A641A195EB5}" type="presOf" srcId="{5ED85CEF-9653-47F5-B4D0-CC479E795361}" destId="{9D673C65-DA8F-42F3-99F6-AF007930F8D9}" srcOrd="0" destOrd="0" presId="urn:microsoft.com/office/officeart/2009/3/layout/HorizontalOrganizationChart"/>
    <dgm:cxn modelId="{6F1247A3-2B18-4AFE-BA87-9CDB79D68F0A}" type="presOf" srcId="{1A32C019-222A-4497-A34F-093C30EFA96B}" destId="{99666407-ED03-44E6-B0C1-76787C6B3C70}" srcOrd="0" destOrd="0" presId="urn:microsoft.com/office/officeart/2009/3/layout/HorizontalOrganizationChart"/>
    <dgm:cxn modelId="{7D9F660C-4074-4BD5-B29E-3B592EE0F15A}" srcId="{582DE7DA-5E1B-43E8-9F09-2328A5C08885}" destId="{8C896C95-984E-4582-B8A0-81DEFAE6F6D9}" srcOrd="0" destOrd="0" parTransId="{B1C8F1ED-60C3-4B0E-84CB-AA7297CDC004}" sibTransId="{726F1952-099B-40BB-B4B8-868F70D4DF56}"/>
    <dgm:cxn modelId="{E6773396-6865-44F1-AF37-87FFE04D6847}" type="presOf" srcId="{4E16139C-3B35-48A8-B2A4-F4EC12757C01}" destId="{E15B7811-3246-4E9B-B124-6DDC733B9B66}" srcOrd="0" destOrd="0" presId="urn:microsoft.com/office/officeart/2009/3/layout/HorizontalOrganizationChart"/>
    <dgm:cxn modelId="{E463C974-F010-4F2A-AD01-6BD9D8F5C95B}" srcId="{03B94041-DC85-40AF-A337-865340788CA4}" destId="{82D5BE0E-FE18-40CD-A030-83E8EA3EE6E0}" srcOrd="0" destOrd="0" parTransId="{1A32C019-222A-4497-A34F-093C30EFA96B}" sibTransId="{B03F7047-598F-4E61-8C4F-8481E61B5423}"/>
    <dgm:cxn modelId="{AE4DE4A0-CBAB-4187-B738-DE54B6FB4178}" type="presOf" srcId="{03B94041-DC85-40AF-A337-865340788CA4}" destId="{53A39DF8-DECF-4A33-B55C-3D2EEDA896EF}" srcOrd="0" destOrd="0" presId="urn:microsoft.com/office/officeart/2009/3/layout/HorizontalOrganizationChart"/>
    <dgm:cxn modelId="{077F5C88-0794-4D5A-A299-483F33A0F4F0}" srcId="{21FA4AF4-54EF-4DFC-8245-C0EC3B5CBEE8}" destId="{44EE170C-7460-45AA-B151-A8B9397C3FBA}" srcOrd="0" destOrd="0" parTransId="{EF7D8EAB-2F37-4CB0-B53D-01E373D31FCD}" sibTransId="{429FC752-0C1E-4006-8BDC-A935752896F7}"/>
    <dgm:cxn modelId="{7F1D8537-C3F3-455A-B7AC-807DFA612320}" type="presParOf" srcId="{9D673C65-DA8F-42F3-99F6-AF007930F8D9}" destId="{FBBA96E5-07D1-4EA2-A06E-C92082608C0C}" srcOrd="0" destOrd="0" presId="urn:microsoft.com/office/officeart/2009/3/layout/HorizontalOrganizationChart"/>
    <dgm:cxn modelId="{D5BAADB6-B1DF-4C66-9E76-6A320EF7CCE9}" type="presParOf" srcId="{FBBA96E5-07D1-4EA2-A06E-C92082608C0C}" destId="{FCA0896E-F7ED-49E3-B175-CB1B70E33045}" srcOrd="0" destOrd="0" presId="urn:microsoft.com/office/officeart/2009/3/layout/HorizontalOrganizationChart"/>
    <dgm:cxn modelId="{221DEAA2-FF66-43E1-92EA-C93197AA2ACC}" type="presParOf" srcId="{FCA0896E-F7ED-49E3-B175-CB1B70E33045}" destId="{11E606A5-50A4-41BF-8052-DC52183A4B82}" srcOrd="0" destOrd="0" presId="urn:microsoft.com/office/officeart/2009/3/layout/HorizontalOrganizationChart"/>
    <dgm:cxn modelId="{EBDC28B7-C2AE-4ADE-8780-42B5552E8B45}" type="presParOf" srcId="{FCA0896E-F7ED-49E3-B175-CB1B70E33045}" destId="{F2125167-B0AA-486F-9940-93F34E33A145}" srcOrd="1" destOrd="0" presId="urn:microsoft.com/office/officeart/2009/3/layout/HorizontalOrganizationChart"/>
    <dgm:cxn modelId="{C8F3B010-522C-42D9-8E96-B4D7600D6CD7}" type="presParOf" srcId="{FBBA96E5-07D1-4EA2-A06E-C92082608C0C}" destId="{A002349B-F4AA-4C15-AE9A-F7C8C92D7730}" srcOrd="1" destOrd="0" presId="urn:microsoft.com/office/officeart/2009/3/layout/HorizontalOrganizationChart"/>
    <dgm:cxn modelId="{F908C7C7-8F8B-4454-A422-E48489AFA79B}" type="presParOf" srcId="{A002349B-F4AA-4C15-AE9A-F7C8C92D7730}" destId="{9B195117-42FA-4162-89DC-8552F22160EC}" srcOrd="0" destOrd="0" presId="urn:microsoft.com/office/officeart/2009/3/layout/HorizontalOrganizationChart"/>
    <dgm:cxn modelId="{FF3F6833-CB37-4597-B53A-4FF019F3BF96}" type="presParOf" srcId="{A002349B-F4AA-4C15-AE9A-F7C8C92D7730}" destId="{0EDEF6F9-0A9E-4A38-9ACA-B5EC7D292630}" srcOrd="1" destOrd="0" presId="urn:microsoft.com/office/officeart/2009/3/layout/HorizontalOrganizationChart"/>
    <dgm:cxn modelId="{1947D220-5A86-484A-B3D2-0E89113DFA40}" type="presParOf" srcId="{0EDEF6F9-0A9E-4A38-9ACA-B5EC7D292630}" destId="{36A23146-491B-48C4-8473-169E7C610CD7}" srcOrd="0" destOrd="0" presId="urn:microsoft.com/office/officeart/2009/3/layout/HorizontalOrganizationChart"/>
    <dgm:cxn modelId="{5766A82C-6214-416E-8AC0-B422BF82CA93}" type="presParOf" srcId="{36A23146-491B-48C4-8473-169E7C610CD7}" destId="{A8A9227C-F5FF-49ED-8A6D-7D667EE34A29}" srcOrd="0" destOrd="0" presId="urn:microsoft.com/office/officeart/2009/3/layout/HorizontalOrganizationChart"/>
    <dgm:cxn modelId="{6F7F2B14-4631-4038-A824-2C8292C78A2C}" type="presParOf" srcId="{36A23146-491B-48C4-8473-169E7C610CD7}" destId="{132CB64E-EE8B-431A-81A1-A682588EC85A}" srcOrd="1" destOrd="0" presId="urn:microsoft.com/office/officeart/2009/3/layout/HorizontalOrganizationChart"/>
    <dgm:cxn modelId="{10C75522-7B41-416F-9FC3-531A6BDE7E9C}" type="presParOf" srcId="{0EDEF6F9-0A9E-4A38-9ACA-B5EC7D292630}" destId="{4CBE519F-4DC5-4484-BB6E-9BE82E4772A0}" srcOrd="1" destOrd="0" presId="urn:microsoft.com/office/officeart/2009/3/layout/HorizontalOrganizationChart"/>
    <dgm:cxn modelId="{233C3B07-9FD3-4DE9-87EE-6912C51E0327}" type="presParOf" srcId="{4CBE519F-4DC5-4484-BB6E-9BE82E4772A0}" destId="{E949FD60-2E19-44AB-B488-15107AA6399A}" srcOrd="0" destOrd="0" presId="urn:microsoft.com/office/officeart/2009/3/layout/HorizontalOrganizationChart"/>
    <dgm:cxn modelId="{F1027FF6-FCBB-44E0-B0B7-27FF916A7DD8}" type="presParOf" srcId="{4CBE519F-4DC5-4484-BB6E-9BE82E4772A0}" destId="{3431143D-4D66-4860-B23F-32FFD707BB88}" srcOrd="1" destOrd="0" presId="urn:microsoft.com/office/officeart/2009/3/layout/HorizontalOrganizationChart"/>
    <dgm:cxn modelId="{3AB8043B-BB06-4AC6-87EA-07BE6B85C3EC}" type="presParOf" srcId="{3431143D-4D66-4860-B23F-32FFD707BB88}" destId="{6366F862-8BC3-4C1F-BE2B-78745468B138}" srcOrd="0" destOrd="0" presId="urn:microsoft.com/office/officeart/2009/3/layout/HorizontalOrganizationChart"/>
    <dgm:cxn modelId="{904B5C13-5F27-435A-8197-519BFA4FB484}" type="presParOf" srcId="{6366F862-8BC3-4C1F-BE2B-78745468B138}" destId="{F83DA816-4790-4865-B507-AA496CAD3D32}" srcOrd="0" destOrd="0" presId="urn:microsoft.com/office/officeart/2009/3/layout/HorizontalOrganizationChart"/>
    <dgm:cxn modelId="{FB5301F0-180C-46BF-B2E9-48A27A9CA448}" type="presParOf" srcId="{6366F862-8BC3-4C1F-BE2B-78745468B138}" destId="{54A159BD-8934-4616-920B-DDE3C4B2055A}" srcOrd="1" destOrd="0" presId="urn:microsoft.com/office/officeart/2009/3/layout/HorizontalOrganizationChart"/>
    <dgm:cxn modelId="{91A8C2D8-DC12-47C4-A295-E777F992BB69}" type="presParOf" srcId="{3431143D-4D66-4860-B23F-32FFD707BB88}" destId="{0BB420D8-1DDA-4DBB-B653-1B554FCBBD6E}" srcOrd="1" destOrd="0" presId="urn:microsoft.com/office/officeart/2009/3/layout/HorizontalOrganizationChart"/>
    <dgm:cxn modelId="{570C4117-AA8D-410E-AB2B-D4471894392B}" type="presParOf" srcId="{3431143D-4D66-4860-B23F-32FFD707BB88}" destId="{E730DBB7-26EE-4F27-B734-5B3065A25DDF}" srcOrd="2" destOrd="0" presId="urn:microsoft.com/office/officeart/2009/3/layout/HorizontalOrganizationChart"/>
    <dgm:cxn modelId="{22C72D61-5E6A-4B0A-A63D-82E07EF0F28A}" type="presParOf" srcId="{0EDEF6F9-0A9E-4A38-9ACA-B5EC7D292630}" destId="{FE8E112E-3E29-4724-BCED-9E297D640B07}" srcOrd="2" destOrd="0" presId="urn:microsoft.com/office/officeart/2009/3/layout/HorizontalOrganizationChart"/>
    <dgm:cxn modelId="{92F48106-8621-4A19-8252-641ACA8EB92E}" type="presParOf" srcId="{A002349B-F4AA-4C15-AE9A-F7C8C92D7730}" destId="{E15B7811-3246-4E9B-B124-6DDC733B9B66}" srcOrd="2" destOrd="0" presId="urn:microsoft.com/office/officeart/2009/3/layout/HorizontalOrganizationChart"/>
    <dgm:cxn modelId="{A54FCF1C-DCEC-4BF9-A879-3F735F46F03F}" type="presParOf" srcId="{A002349B-F4AA-4C15-AE9A-F7C8C92D7730}" destId="{B13C1BD3-E0AE-4953-AD3A-9A19AE12472C}" srcOrd="3" destOrd="0" presId="urn:microsoft.com/office/officeart/2009/3/layout/HorizontalOrganizationChart"/>
    <dgm:cxn modelId="{4730D1D4-A552-4595-931C-5F0F269B143F}" type="presParOf" srcId="{B13C1BD3-E0AE-4953-AD3A-9A19AE12472C}" destId="{CA9ED02F-8D4A-4376-B159-D8426D96EEA6}" srcOrd="0" destOrd="0" presId="urn:microsoft.com/office/officeart/2009/3/layout/HorizontalOrganizationChart"/>
    <dgm:cxn modelId="{FFA46A12-D63F-46D8-8153-9D0246C525AE}" type="presParOf" srcId="{CA9ED02F-8D4A-4376-B159-D8426D96EEA6}" destId="{53A39DF8-DECF-4A33-B55C-3D2EEDA896EF}" srcOrd="0" destOrd="0" presId="urn:microsoft.com/office/officeart/2009/3/layout/HorizontalOrganizationChart"/>
    <dgm:cxn modelId="{7A78FBAF-EA96-43AA-A956-688430A79E60}" type="presParOf" srcId="{CA9ED02F-8D4A-4376-B159-D8426D96EEA6}" destId="{857EF3EF-0079-47FC-B697-2D7A12ACC013}" srcOrd="1" destOrd="0" presId="urn:microsoft.com/office/officeart/2009/3/layout/HorizontalOrganizationChart"/>
    <dgm:cxn modelId="{D7C22638-3417-4597-90B5-612A49942B2B}" type="presParOf" srcId="{B13C1BD3-E0AE-4953-AD3A-9A19AE12472C}" destId="{B5E883D6-3E30-4939-B509-C57646D19796}" srcOrd="1" destOrd="0" presId="urn:microsoft.com/office/officeart/2009/3/layout/HorizontalOrganizationChart"/>
    <dgm:cxn modelId="{F454F07A-E8B9-4CB0-A044-F3D0C7956EC4}" type="presParOf" srcId="{B5E883D6-3E30-4939-B509-C57646D19796}" destId="{99666407-ED03-44E6-B0C1-76787C6B3C70}" srcOrd="0" destOrd="0" presId="urn:microsoft.com/office/officeart/2009/3/layout/HorizontalOrganizationChart"/>
    <dgm:cxn modelId="{7F56A9B6-1010-4650-9D28-1681B931E89F}" type="presParOf" srcId="{B5E883D6-3E30-4939-B509-C57646D19796}" destId="{FBF31CBD-1313-4274-A5D3-6A03D3961E1F}" srcOrd="1" destOrd="0" presId="urn:microsoft.com/office/officeart/2009/3/layout/HorizontalOrganizationChart"/>
    <dgm:cxn modelId="{A1DB050B-23E1-4842-98BD-A27B43321742}" type="presParOf" srcId="{FBF31CBD-1313-4274-A5D3-6A03D3961E1F}" destId="{23976CBF-1D80-4042-8A60-735BD151AC3A}" srcOrd="0" destOrd="0" presId="urn:microsoft.com/office/officeart/2009/3/layout/HorizontalOrganizationChart"/>
    <dgm:cxn modelId="{CD33D827-F59F-4CF0-A2D7-D618C5771734}" type="presParOf" srcId="{23976CBF-1D80-4042-8A60-735BD151AC3A}" destId="{E0E49205-D8F7-46CE-9209-C5699D886C1B}" srcOrd="0" destOrd="0" presId="urn:microsoft.com/office/officeart/2009/3/layout/HorizontalOrganizationChart"/>
    <dgm:cxn modelId="{5FF0F0BD-CE38-4CE6-B70D-6D1DBCE68459}" type="presParOf" srcId="{23976CBF-1D80-4042-8A60-735BD151AC3A}" destId="{D69A0C2F-CFC5-4F49-B9C9-23B41AFE808B}" srcOrd="1" destOrd="0" presId="urn:microsoft.com/office/officeart/2009/3/layout/HorizontalOrganizationChart"/>
    <dgm:cxn modelId="{94B6C413-EBD0-48E6-9DF3-F8938E0BF829}" type="presParOf" srcId="{FBF31CBD-1313-4274-A5D3-6A03D3961E1F}" destId="{7391CB58-4666-4FF4-88CF-2C4982BEB90E}" srcOrd="1" destOrd="0" presId="urn:microsoft.com/office/officeart/2009/3/layout/HorizontalOrganizationChart"/>
    <dgm:cxn modelId="{B7CA912E-BB5C-4067-BEA0-83C8FC4A1D0E}" type="presParOf" srcId="{FBF31CBD-1313-4274-A5D3-6A03D3961E1F}" destId="{9869900F-CEE4-445C-9444-005312835FDA}" srcOrd="2" destOrd="0" presId="urn:microsoft.com/office/officeart/2009/3/layout/HorizontalOrganizationChart"/>
    <dgm:cxn modelId="{A4805CA6-18E7-40D5-B4A0-A3255BA9AA23}" type="presParOf" srcId="{B13C1BD3-E0AE-4953-AD3A-9A19AE12472C}" destId="{46F0D381-0056-4E90-B7EE-5E16A6784451}" srcOrd="2" destOrd="0" presId="urn:microsoft.com/office/officeart/2009/3/layout/HorizontalOrganizationChart"/>
    <dgm:cxn modelId="{8377B5A8-91A9-4399-B792-0FC8F77CC674}" type="presParOf" srcId="{FBBA96E5-07D1-4EA2-A06E-C92082608C0C}" destId="{707D8C12-1B70-4529-A662-96472D4CD494}" srcOrd="2" destOrd="0" presId="urn:microsoft.com/office/officeart/2009/3/layout/HorizontalOrganizationChart"/>
    <dgm:cxn modelId="{B989FDF2-C022-4B23-B452-16B8C93B78DE}" type="presParOf" srcId="{9D673C65-DA8F-42F3-99F6-AF007930F8D9}" destId="{9447B1ED-4557-4B68-9199-E5FB88EBEB71}" srcOrd="1" destOrd="0" presId="urn:microsoft.com/office/officeart/2009/3/layout/HorizontalOrganizationChart"/>
    <dgm:cxn modelId="{D9B72A13-EE8B-4E0F-A297-5C49B815EDA3}" type="presParOf" srcId="{9447B1ED-4557-4B68-9199-E5FB88EBEB71}" destId="{F9353343-A063-4FD1-BE45-217561ED973C}" srcOrd="0" destOrd="0" presId="urn:microsoft.com/office/officeart/2009/3/layout/HorizontalOrganizationChart"/>
    <dgm:cxn modelId="{ABF34BD5-2A18-441F-8E29-D42E783AAF1A}" type="presParOf" srcId="{F9353343-A063-4FD1-BE45-217561ED973C}" destId="{40E67F73-9450-42D0-B231-6227B2A9E1BC}" srcOrd="0" destOrd="0" presId="urn:microsoft.com/office/officeart/2009/3/layout/HorizontalOrganizationChart"/>
    <dgm:cxn modelId="{1204EC6E-9DCA-486A-B55C-BE4FFD36CA2D}" type="presParOf" srcId="{F9353343-A063-4FD1-BE45-217561ED973C}" destId="{D306EC55-F92C-42B4-94A2-CA59C836B6BE}" srcOrd="1" destOrd="0" presId="urn:microsoft.com/office/officeart/2009/3/layout/HorizontalOrganizationChart"/>
    <dgm:cxn modelId="{7DDB8908-0D4A-4531-B2D6-A3C7C37EB0D0}" type="presParOf" srcId="{9447B1ED-4557-4B68-9199-E5FB88EBEB71}" destId="{F1FBF97A-82E1-44BE-A234-33ED0F0A72B3}" srcOrd="1" destOrd="0" presId="urn:microsoft.com/office/officeart/2009/3/layout/HorizontalOrganizationChart"/>
    <dgm:cxn modelId="{4EFC278B-DBDB-4C6C-BB68-35BE79B19B1F}" type="presParOf" srcId="{F1FBF97A-82E1-44BE-A234-33ED0F0A72B3}" destId="{57D394A0-3787-4302-A2ED-C637CEB38929}" srcOrd="0" destOrd="0" presId="urn:microsoft.com/office/officeart/2009/3/layout/HorizontalOrganizationChart"/>
    <dgm:cxn modelId="{01C9FAE5-FB11-454A-A547-98CAE48EC9BD}" type="presParOf" srcId="{F1FBF97A-82E1-44BE-A234-33ED0F0A72B3}" destId="{9F37F5DE-9FEF-454E-BC49-60A2F0C1CFB8}" srcOrd="1" destOrd="0" presId="urn:microsoft.com/office/officeart/2009/3/layout/HorizontalOrganizationChart"/>
    <dgm:cxn modelId="{1E78E22E-F5C1-4A11-B5D0-36457A377FFD}" type="presParOf" srcId="{9F37F5DE-9FEF-454E-BC49-60A2F0C1CFB8}" destId="{E84E0809-7654-4B52-9B45-80A6296C864E}" srcOrd="0" destOrd="0" presId="urn:microsoft.com/office/officeart/2009/3/layout/HorizontalOrganizationChart"/>
    <dgm:cxn modelId="{3628F903-E440-43F1-86FF-AA2CF4B1ECBB}" type="presParOf" srcId="{E84E0809-7654-4B52-9B45-80A6296C864E}" destId="{62995F8B-72E3-4967-B9F8-8C449212CE8C}" srcOrd="0" destOrd="0" presId="urn:microsoft.com/office/officeart/2009/3/layout/HorizontalOrganizationChart"/>
    <dgm:cxn modelId="{660880C8-F14A-4790-A457-61A49B0AC602}" type="presParOf" srcId="{E84E0809-7654-4B52-9B45-80A6296C864E}" destId="{B88CCFFF-B3A3-4710-8D57-CF057FD6A3ED}" srcOrd="1" destOrd="0" presId="urn:microsoft.com/office/officeart/2009/3/layout/HorizontalOrganizationChart"/>
    <dgm:cxn modelId="{AF607357-E1F5-4563-A9CA-6192D6971B04}" type="presParOf" srcId="{9F37F5DE-9FEF-454E-BC49-60A2F0C1CFB8}" destId="{2785CDEB-A92A-4D1D-84CE-1C900EFA5C0D}" srcOrd="1" destOrd="0" presId="urn:microsoft.com/office/officeart/2009/3/layout/HorizontalOrganizationChart"/>
    <dgm:cxn modelId="{89B0191E-FAF9-4600-8450-45D480741F77}" type="presParOf" srcId="{9F37F5DE-9FEF-454E-BC49-60A2F0C1CFB8}" destId="{FBBA7375-B2FD-459A-8D9D-46A8B767AA8E}" srcOrd="2" destOrd="0" presId="urn:microsoft.com/office/officeart/2009/3/layout/HorizontalOrganizationChart"/>
    <dgm:cxn modelId="{DFBF25A9-6E30-4B37-A840-97D1EB58FF9E}" type="presParOf" srcId="{9447B1ED-4557-4B68-9199-E5FB88EBEB71}" destId="{41D2A861-7EB7-4D6B-9320-E447841E457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ADE7E7-3AC9-4CD8-98F8-31DC75019854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A9BC43DA-7E90-4527-8677-D73DC9332FC8}">
      <dgm:prSet phldrT="[Texto]" custT="1"/>
      <dgm:spPr>
        <a:solidFill>
          <a:schemeClr val="accent2">
            <a:lumMod val="50000"/>
          </a:schemeClr>
        </a:solidFill>
        <a:ln>
          <a:solidFill>
            <a:srgbClr val="1C67A1"/>
          </a:solidFill>
        </a:ln>
      </dgm:spPr>
      <dgm:t>
        <a:bodyPr/>
        <a:lstStyle/>
        <a:p>
          <a:pPr>
            <a:buNone/>
          </a:pPr>
          <a:r>
            <a:rPr lang="es-CO" sz="1600" b="0" i="0" dirty="0">
              <a:solidFill>
                <a:schemeClr val="bg1"/>
              </a:solidFill>
            </a:rPr>
            <a:t>TRÁMITES DE RESTABLECIMIENTO DE DERECHOS DE LOS NIÑOS, NIÑAS Y ADOLESCENTES</a:t>
          </a:r>
        </a:p>
      </dgm:t>
    </dgm:pt>
    <dgm:pt modelId="{8A6F6CBB-1BB4-453A-9635-DA7E9DEC9807}" type="parTrans" cxnId="{797AE3A8-55FE-426A-8C03-14122E6A863D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1DA20A8F-9CC1-472B-A8E6-D6D7F104946D}" type="sibTrans" cxnId="{797AE3A8-55FE-426A-8C03-14122E6A863D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DF10C578-E8FB-4001-9CA5-82CB2292374D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rgbClr val="1C67A1"/>
          </a:solidFill>
        </a:ln>
      </dgm:spPr>
      <dgm:t>
        <a:bodyPr/>
        <a:lstStyle/>
        <a:p>
          <a:r>
            <a:rPr lang="es-CO" sz="1600" b="1" dirty="0">
              <a:solidFill>
                <a:schemeClr val="tx1"/>
              </a:solidFill>
            </a:rPr>
            <a:t>Inobservancia de Derechos</a:t>
          </a:r>
          <a:endParaRPr lang="es-CO" sz="1600" dirty="0">
            <a:solidFill>
              <a:schemeClr val="tx1"/>
            </a:solidFill>
          </a:endParaRPr>
        </a:p>
      </dgm:t>
    </dgm:pt>
    <dgm:pt modelId="{C0A668DE-2BB4-48BD-9080-DB9040D7FA86}" type="parTrans" cxnId="{5EFE8B32-F8F5-4F02-86E2-207399DCCDB3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667D05B1-08A9-4315-9ACD-C68B5FF58702}" type="sibTrans" cxnId="{5EFE8B32-F8F5-4F02-86E2-207399DCCDB3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AE061644-84B5-4783-84F0-F6DCC903FF50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rgbClr val="1C67A1"/>
          </a:solidFill>
        </a:ln>
      </dgm:spPr>
      <dgm:t>
        <a:bodyPr/>
        <a:lstStyle/>
        <a:p>
          <a:r>
            <a:rPr lang="es-CO" sz="1600" dirty="0">
              <a:solidFill>
                <a:schemeClr val="tx1"/>
              </a:solidFill>
            </a:rPr>
            <a:t>Proceso Administrativo de Restablecimiento de Derechos (</a:t>
          </a:r>
          <a:r>
            <a:rPr lang="es-CO" sz="1600" b="1" dirty="0">
              <a:solidFill>
                <a:schemeClr val="tx1"/>
              </a:solidFill>
            </a:rPr>
            <a:t>PARD</a:t>
          </a:r>
          <a:r>
            <a:rPr lang="es-CO" sz="1600" dirty="0">
              <a:solidFill>
                <a:schemeClr val="tx1"/>
              </a:solidFill>
            </a:rPr>
            <a:t>)</a:t>
          </a:r>
        </a:p>
      </dgm:t>
    </dgm:pt>
    <dgm:pt modelId="{C9CB0687-715B-4EBA-B169-08785A0E7CD2}" type="parTrans" cxnId="{6FB7B62C-7787-4FEF-B2D5-9167F1F626C8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8159343D-208F-4936-B38A-A06BE3C904A0}" type="sibTrans" cxnId="{6FB7B62C-7787-4FEF-B2D5-9167F1F626C8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6EFD35B9-67F8-4622-9FBF-D6A2B03A15A2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rgbClr val="1C67A1"/>
          </a:solidFill>
        </a:ln>
      </dgm:spPr>
      <dgm:t>
        <a:bodyPr/>
        <a:lstStyle/>
        <a:p>
          <a:r>
            <a:rPr lang="es-CO" sz="1600" dirty="0">
              <a:solidFill>
                <a:schemeClr val="tx1"/>
              </a:solidFill>
            </a:rPr>
            <a:t>Extraprocesales</a:t>
          </a:r>
        </a:p>
      </dgm:t>
    </dgm:pt>
    <dgm:pt modelId="{02D48628-FFFB-4D96-8CFA-ED292AF546FF}" type="parTrans" cxnId="{271463EB-5764-4F5D-921E-E7A5BF6DADD4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2627FA49-AFC3-4748-B700-17D324BB79B4}" type="sibTrans" cxnId="{271463EB-5764-4F5D-921E-E7A5BF6DADD4}">
      <dgm:prSet/>
      <dgm:spPr/>
      <dgm:t>
        <a:bodyPr/>
        <a:lstStyle/>
        <a:p>
          <a:endParaRPr lang="es-CO" sz="2400">
            <a:solidFill>
              <a:srgbClr val="1C67A1"/>
            </a:solidFill>
          </a:endParaRPr>
        </a:p>
      </dgm:t>
    </dgm:pt>
    <dgm:pt modelId="{6BBB915D-2F08-4E11-B12E-A881C43D52F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CO" sz="1800" dirty="0"/>
            <a:t>Conciliación diligencia de reconocimiento voluntario, demandas, restablecimiento internacional de derechos.</a:t>
          </a:r>
        </a:p>
      </dgm:t>
    </dgm:pt>
    <dgm:pt modelId="{75205E4F-72D1-4C83-8FBC-34B802EA90DA}" type="parTrans" cxnId="{35CCCB1D-ED7B-48B9-A501-76187F21948D}">
      <dgm:prSet/>
      <dgm:spPr/>
      <dgm:t>
        <a:bodyPr/>
        <a:lstStyle/>
        <a:p>
          <a:endParaRPr lang="es-CO" sz="2400"/>
        </a:p>
      </dgm:t>
    </dgm:pt>
    <dgm:pt modelId="{61D9B119-53EC-42EF-BC1D-5C788A31EDF5}" type="sibTrans" cxnId="{35CCCB1D-ED7B-48B9-A501-76187F21948D}">
      <dgm:prSet/>
      <dgm:spPr/>
      <dgm:t>
        <a:bodyPr/>
        <a:lstStyle/>
        <a:p>
          <a:endParaRPr lang="es-CO" sz="2400"/>
        </a:p>
      </dgm:t>
    </dgm:pt>
    <dgm:pt modelId="{9C0110E9-627E-43DB-BC7F-83D04EA0706C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CO" sz="1800" dirty="0"/>
            <a:t>Movilizar entidades encargadas y hacer acciones legales pertinentes.</a:t>
          </a:r>
        </a:p>
      </dgm:t>
    </dgm:pt>
    <dgm:pt modelId="{9C77AB56-9404-4F61-9DBA-7DC1ABE12891}" type="parTrans" cxnId="{29C41DE0-F50A-49E4-860B-B11ADD306DF8}">
      <dgm:prSet/>
      <dgm:spPr/>
      <dgm:t>
        <a:bodyPr/>
        <a:lstStyle/>
        <a:p>
          <a:endParaRPr lang="es-CO" sz="2400"/>
        </a:p>
      </dgm:t>
    </dgm:pt>
    <dgm:pt modelId="{1DBFCA65-A755-44ED-93F5-9617C3C486C6}" type="sibTrans" cxnId="{29C41DE0-F50A-49E4-860B-B11ADD306DF8}">
      <dgm:prSet/>
      <dgm:spPr/>
      <dgm:t>
        <a:bodyPr/>
        <a:lstStyle/>
        <a:p>
          <a:endParaRPr lang="es-CO" sz="2400"/>
        </a:p>
      </dgm:t>
    </dgm:pt>
    <dgm:pt modelId="{F726F35E-6A4E-4DD1-B397-C65FB2907627}" type="pres">
      <dgm:prSet presAssocID="{23ADE7E7-3AC9-4CD8-98F8-31DC7501985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2BE889-57E2-421A-A90C-D518605D940B}" type="pres">
      <dgm:prSet presAssocID="{23ADE7E7-3AC9-4CD8-98F8-31DC75019854}" presName="hierFlow" presStyleCnt="0"/>
      <dgm:spPr/>
    </dgm:pt>
    <dgm:pt modelId="{0145AC54-8E7C-45F8-B38E-584C159C0AEC}" type="pres">
      <dgm:prSet presAssocID="{23ADE7E7-3AC9-4CD8-98F8-31DC7501985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4EF36B2-7166-46C4-A54C-5A2C64B347B7}" type="pres">
      <dgm:prSet presAssocID="{A9BC43DA-7E90-4527-8677-D73DC9332FC8}" presName="Name17" presStyleCnt="0"/>
      <dgm:spPr/>
    </dgm:pt>
    <dgm:pt modelId="{FF083AC3-E3D9-4DB9-9797-5BBE06F97ED9}" type="pres">
      <dgm:prSet presAssocID="{A9BC43DA-7E90-4527-8677-D73DC9332FC8}" presName="level1Shape" presStyleLbl="node0" presStyleIdx="0" presStyleCnt="1" custScaleY="2140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9AD64BA-55E9-4ECB-944D-FF9ACB7698D1}" type="pres">
      <dgm:prSet presAssocID="{A9BC43DA-7E90-4527-8677-D73DC9332FC8}" presName="hierChild2" presStyleCnt="0"/>
      <dgm:spPr/>
    </dgm:pt>
    <dgm:pt modelId="{2B3986FB-5A6B-42AB-8306-0217EDAEDBC4}" type="pres">
      <dgm:prSet presAssocID="{C0A668DE-2BB4-48BD-9080-DB9040D7FA86}" presName="Name25" presStyleLbl="parChTrans1D2" presStyleIdx="0" presStyleCnt="3"/>
      <dgm:spPr/>
      <dgm:t>
        <a:bodyPr/>
        <a:lstStyle/>
        <a:p>
          <a:endParaRPr lang="es-ES"/>
        </a:p>
      </dgm:t>
    </dgm:pt>
    <dgm:pt modelId="{61FABF95-1BFD-46B5-BA46-8DE1E9228EE5}" type="pres">
      <dgm:prSet presAssocID="{C0A668DE-2BB4-48BD-9080-DB9040D7FA86}" presName="connTx" presStyleLbl="parChTrans1D2" presStyleIdx="0" presStyleCnt="3"/>
      <dgm:spPr/>
      <dgm:t>
        <a:bodyPr/>
        <a:lstStyle/>
        <a:p>
          <a:endParaRPr lang="es-ES"/>
        </a:p>
      </dgm:t>
    </dgm:pt>
    <dgm:pt modelId="{E7517B1D-EFC1-4AB4-ADE1-C55C40BD467D}" type="pres">
      <dgm:prSet presAssocID="{DF10C578-E8FB-4001-9CA5-82CB2292374D}" presName="Name30" presStyleCnt="0"/>
      <dgm:spPr/>
    </dgm:pt>
    <dgm:pt modelId="{E25A4A84-655C-4568-A1E5-2BE44A831C66}" type="pres">
      <dgm:prSet presAssocID="{DF10C578-E8FB-4001-9CA5-82CB2292374D}" presName="level2Shape" presStyleLbl="node2" presStyleIdx="0" presStyleCnt="3" custLinFactNeighborY="-40442"/>
      <dgm:spPr/>
      <dgm:t>
        <a:bodyPr/>
        <a:lstStyle/>
        <a:p>
          <a:endParaRPr lang="es-ES"/>
        </a:p>
      </dgm:t>
    </dgm:pt>
    <dgm:pt modelId="{E87B7617-1726-4393-9D60-C58E8D9B2B5E}" type="pres">
      <dgm:prSet presAssocID="{DF10C578-E8FB-4001-9CA5-82CB2292374D}" presName="hierChild3" presStyleCnt="0"/>
      <dgm:spPr/>
    </dgm:pt>
    <dgm:pt modelId="{E0F46E38-949D-4E97-9DFD-5BAB4E7C90D9}" type="pres">
      <dgm:prSet presAssocID="{9C77AB56-9404-4F61-9DBA-7DC1ABE12891}" presName="Name25" presStyleLbl="parChTrans1D3" presStyleIdx="0" presStyleCnt="2"/>
      <dgm:spPr/>
      <dgm:t>
        <a:bodyPr/>
        <a:lstStyle/>
        <a:p>
          <a:endParaRPr lang="es-ES"/>
        </a:p>
      </dgm:t>
    </dgm:pt>
    <dgm:pt modelId="{18056219-88C1-49E3-8C92-D3C0FF7B60FE}" type="pres">
      <dgm:prSet presAssocID="{9C77AB56-9404-4F61-9DBA-7DC1ABE12891}" presName="connTx" presStyleLbl="parChTrans1D3" presStyleIdx="0" presStyleCnt="2"/>
      <dgm:spPr/>
      <dgm:t>
        <a:bodyPr/>
        <a:lstStyle/>
        <a:p>
          <a:endParaRPr lang="es-ES"/>
        </a:p>
      </dgm:t>
    </dgm:pt>
    <dgm:pt modelId="{E3A2454D-AC96-492C-B193-BB10FC782B2B}" type="pres">
      <dgm:prSet presAssocID="{9C0110E9-627E-43DB-BC7F-83D04EA0706C}" presName="Name30" presStyleCnt="0"/>
      <dgm:spPr/>
    </dgm:pt>
    <dgm:pt modelId="{0A8C08CD-7E19-4BB5-8DDB-3680187AE277}" type="pres">
      <dgm:prSet presAssocID="{9C0110E9-627E-43DB-BC7F-83D04EA0706C}" presName="level2Shape" presStyleLbl="node3" presStyleIdx="0" presStyleCnt="2" custScaleX="152808" custScaleY="124822" custLinFactNeighborX="-4750" custLinFactNeighborY="-40267"/>
      <dgm:spPr/>
      <dgm:t>
        <a:bodyPr/>
        <a:lstStyle/>
        <a:p>
          <a:endParaRPr lang="es-ES"/>
        </a:p>
      </dgm:t>
    </dgm:pt>
    <dgm:pt modelId="{BF3DBBA0-65F0-4C00-BE5B-6D41A36B36B0}" type="pres">
      <dgm:prSet presAssocID="{9C0110E9-627E-43DB-BC7F-83D04EA0706C}" presName="hierChild3" presStyleCnt="0"/>
      <dgm:spPr/>
    </dgm:pt>
    <dgm:pt modelId="{64563BAA-34AE-43F3-ABF2-3EF62E81C731}" type="pres">
      <dgm:prSet presAssocID="{02D48628-FFFB-4D96-8CFA-ED292AF546FF}" presName="Name25" presStyleLbl="parChTrans1D2" presStyleIdx="1" presStyleCnt="3"/>
      <dgm:spPr/>
      <dgm:t>
        <a:bodyPr/>
        <a:lstStyle/>
        <a:p>
          <a:endParaRPr lang="es-ES"/>
        </a:p>
      </dgm:t>
    </dgm:pt>
    <dgm:pt modelId="{C239B19B-247D-42B2-BF02-ACC51E401D93}" type="pres">
      <dgm:prSet presAssocID="{02D48628-FFFB-4D96-8CFA-ED292AF546FF}" presName="connTx" presStyleLbl="parChTrans1D2" presStyleIdx="1" presStyleCnt="3"/>
      <dgm:spPr/>
      <dgm:t>
        <a:bodyPr/>
        <a:lstStyle/>
        <a:p>
          <a:endParaRPr lang="es-ES"/>
        </a:p>
      </dgm:t>
    </dgm:pt>
    <dgm:pt modelId="{A0E28681-02AD-40B9-B403-65E42B466E4E}" type="pres">
      <dgm:prSet presAssocID="{6EFD35B9-67F8-4622-9FBF-D6A2B03A15A2}" presName="Name30" presStyleCnt="0"/>
      <dgm:spPr/>
    </dgm:pt>
    <dgm:pt modelId="{E2112BA7-A87B-493E-BCB4-83E1F678BB0C}" type="pres">
      <dgm:prSet presAssocID="{6EFD35B9-67F8-4622-9FBF-D6A2B03A15A2}" presName="level2Shape" presStyleLbl="node2" presStyleIdx="1" presStyleCnt="3" custScaleX="105988" custLinFactNeighborX="-1315" custLinFactNeighborY="-24298"/>
      <dgm:spPr/>
      <dgm:t>
        <a:bodyPr/>
        <a:lstStyle/>
        <a:p>
          <a:endParaRPr lang="es-ES"/>
        </a:p>
      </dgm:t>
    </dgm:pt>
    <dgm:pt modelId="{E9DF0D20-2605-4B49-95F6-550F946A6CB3}" type="pres">
      <dgm:prSet presAssocID="{6EFD35B9-67F8-4622-9FBF-D6A2B03A15A2}" presName="hierChild3" presStyleCnt="0"/>
      <dgm:spPr/>
    </dgm:pt>
    <dgm:pt modelId="{EA26FFE1-C5DA-46EC-AD87-F769C49832D9}" type="pres">
      <dgm:prSet presAssocID="{75205E4F-72D1-4C83-8FBC-34B802EA90DA}" presName="Name25" presStyleLbl="parChTrans1D3" presStyleIdx="1" presStyleCnt="2"/>
      <dgm:spPr/>
      <dgm:t>
        <a:bodyPr/>
        <a:lstStyle/>
        <a:p>
          <a:endParaRPr lang="es-ES"/>
        </a:p>
      </dgm:t>
    </dgm:pt>
    <dgm:pt modelId="{7C646389-C6C8-4BBE-A6A7-CD5284FFA788}" type="pres">
      <dgm:prSet presAssocID="{75205E4F-72D1-4C83-8FBC-34B802EA90DA}" presName="connTx" presStyleLbl="parChTrans1D3" presStyleIdx="1" presStyleCnt="2"/>
      <dgm:spPr/>
      <dgm:t>
        <a:bodyPr/>
        <a:lstStyle/>
        <a:p>
          <a:endParaRPr lang="es-ES"/>
        </a:p>
      </dgm:t>
    </dgm:pt>
    <dgm:pt modelId="{35CC0B7D-9646-4120-A39B-799F67066A3D}" type="pres">
      <dgm:prSet presAssocID="{6BBB915D-2F08-4E11-B12E-A881C43D52FD}" presName="Name30" presStyleCnt="0"/>
      <dgm:spPr/>
    </dgm:pt>
    <dgm:pt modelId="{4FEA929D-9943-42AD-9A88-4C980122570A}" type="pres">
      <dgm:prSet presAssocID="{6BBB915D-2F08-4E11-B12E-A881C43D52FD}" presName="level2Shape" presStyleLbl="node3" presStyleIdx="1" presStyleCnt="2" custScaleX="151741" custScaleY="151520" custLinFactNeighborX="-3553" custLinFactNeighborY="-22786"/>
      <dgm:spPr/>
      <dgm:t>
        <a:bodyPr/>
        <a:lstStyle/>
        <a:p>
          <a:endParaRPr lang="es-ES"/>
        </a:p>
      </dgm:t>
    </dgm:pt>
    <dgm:pt modelId="{A20C5E3F-3301-4427-8844-63DF0157F5C1}" type="pres">
      <dgm:prSet presAssocID="{6BBB915D-2F08-4E11-B12E-A881C43D52FD}" presName="hierChild3" presStyleCnt="0"/>
      <dgm:spPr/>
    </dgm:pt>
    <dgm:pt modelId="{EB2A2BD0-A64E-419E-89AC-DF16DA4AC981}" type="pres">
      <dgm:prSet presAssocID="{C9CB0687-715B-4EBA-B169-08785A0E7CD2}" presName="Name25" presStyleLbl="parChTrans1D2" presStyleIdx="2" presStyleCnt="3"/>
      <dgm:spPr/>
      <dgm:t>
        <a:bodyPr/>
        <a:lstStyle/>
        <a:p>
          <a:endParaRPr lang="es-ES"/>
        </a:p>
      </dgm:t>
    </dgm:pt>
    <dgm:pt modelId="{DD26402D-1496-46D0-B91F-F6A2CD8D347E}" type="pres">
      <dgm:prSet presAssocID="{C9CB0687-715B-4EBA-B169-08785A0E7CD2}" presName="connTx" presStyleLbl="parChTrans1D2" presStyleIdx="2" presStyleCnt="3"/>
      <dgm:spPr/>
      <dgm:t>
        <a:bodyPr/>
        <a:lstStyle/>
        <a:p>
          <a:endParaRPr lang="es-ES"/>
        </a:p>
      </dgm:t>
    </dgm:pt>
    <dgm:pt modelId="{8CA05989-AECD-46B0-9121-7893BC9BF7E6}" type="pres">
      <dgm:prSet presAssocID="{AE061644-84B5-4783-84F0-F6DCC903FF50}" presName="Name30" presStyleCnt="0"/>
      <dgm:spPr/>
    </dgm:pt>
    <dgm:pt modelId="{6DDE25A5-3AC8-457E-B084-CA077328E445}" type="pres">
      <dgm:prSet presAssocID="{AE061644-84B5-4783-84F0-F6DCC903FF50}" presName="level2Shape" presStyleLbl="node2" presStyleIdx="2" presStyleCnt="3"/>
      <dgm:spPr/>
      <dgm:t>
        <a:bodyPr/>
        <a:lstStyle/>
        <a:p>
          <a:endParaRPr lang="es-ES"/>
        </a:p>
      </dgm:t>
    </dgm:pt>
    <dgm:pt modelId="{74C2919D-190F-4372-816E-52354A491390}" type="pres">
      <dgm:prSet presAssocID="{AE061644-84B5-4783-84F0-F6DCC903FF50}" presName="hierChild3" presStyleCnt="0"/>
      <dgm:spPr/>
    </dgm:pt>
    <dgm:pt modelId="{AD502233-BADA-43F3-89E3-664E10A9B2CA}" type="pres">
      <dgm:prSet presAssocID="{23ADE7E7-3AC9-4CD8-98F8-31DC75019854}" presName="bgShapesFlow" presStyleCnt="0"/>
      <dgm:spPr/>
    </dgm:pt>
  </dgm:ptLst>
  <dgm:cxnLst>
    <dgm:cxn modelId="{4F117CC6-433E-4156-97FD-18B8BFA854CE}" type="presOf" srcId="{75205E4F-72D1-4C83-8FBC-34B802EA90DA}" destId="{7C646389-C6C8-4BBE-A6A7-CD5284FFA788}" srcOrd="1" destOrd="0" presId="urn:microsoft.com/office/officeart/2005/8/layout/hierarchy5"/>
    <dgm:cxn modelId="{4D0E87C6-351B-44ED-A039-B9D8A52879C8}" type="presOf" srcId="{C9CB0687-715B-4EBA-B169-08785A0E7CD2}" destId="{DD26402D-1496-46D0-B91F-F6A2CD8D347E}" srcOrd="1" destOrd="0" presId="urn:microsoft.com/office/officeart/2005/8/layout/hierarchy5"/>
    <dgm:cxn modelId="{EF5C6E5C-F32D-4CAE-BD57-009EB67FA0EA}" type="presOf" srcId="{AE061644-84B5-4783-84F0-F6DCC903FF50}" destId="{6DDE25A5-3AC8-457E-B084-CA077328E445}" srcOrd="0" destOrd="0" presId="urn:microsoft.com/office/officeart/2005/8/layout/hierarchy5"/>
    <dgm:cxn modelId="{394F29F3-9B2D-4787-AA94-797C3894D919}" type="presOf" srcId="{9C77AB56-9404-4F61-9DBA-7DC1ABE12891}" destId="{E0F46E38-949D-4E97-9DFD-5BAB4E7C90D9}" srcOrd="0" destOrd="0" presId="urn:microsoft.com/office/officeart/2005/8/layout/hierarchy5"/>
    <dgm:cxn modelId="{8ECE4582-0CF4-4AB9-9E82-3B72354B2F71}" type="presOf" srcId="{75205E4F-72D1-4C83-8FBC-34B802EA90DA}" destId="{EA26FFE1-C5DA-46EC-AD87-F769C49832D9}" srcOrd="0" destOrd="0" presId="urn:microsoft.com/office/officeart/2005/8/layout/hierarchy5"/>
    <dgm:cxn modelId="{A9C7E1A8-B3B7-4C4B-AFF8-66248641F7EB}" type="presOf" srcId="{02D48628-FFFB-4D96-8CFA-ED292AF546FF}" destId="{C239B19B-247D-42B2-BF02-ACC51E401D93}" srcOrd="1" destOrd="0" presId="urn:microsoft.com/office/officeart/2005/8/layout/hierarchy5"/>
    <dgm:cxn modelId="{57B3E799-36E5-4F00-A5E0-95D8CEF1DB5D}" type="presOf" srcId="{DF10C578-E8FB-4001-9CA5-82CB2292374D}" destId="{E25A4A84-655C-4568-A1E5-2BE44A831C66}" srcOrd="0" destOrd="0" presId="urn:microsoft.com/office/officeart/2005/8/layout/hierarchy5"/>
    <dgm:cxn modelId="{5EFE8B32-F8F5-4F02-86E2-207399DCCDB3}" srcId="{A9BC43DA-7E90-4527-8677-D73DC9332FC8}" destId="{DF10C578-E8FB-4001-9CA5-82CB2292374D}" srcOrd="0" destOrd="0" parTransId="{C0A668DE-2BB4-48BD-9080-DB9040D7FA86}" sibTransId="{667D05B1-08A9-4315-9ACD-C68B5FF58702}"/>
    <dgm:cxn modelId="{D3032A4B-57B0-4924-961F-9D67818B491B}" type="presOf" srcId="{A9BC43DA-7E90-4527-8677-D73DC9332FC8}" destId="{FF083AC3-E3D9-4DB9-9797-5BBE06F97ED9}" srcOrd="0" destOrd="0" presId="urn:microsoft.com/office/officeart/2005/8/layout/hierarchy5"/>
    <dgm:cxn modelId="{0716D4AE-9C70-40AB-826D-516C45E910E4}" type="presOf" srcId="{9C0110E9-627E-43DB-BC7F-83D04EA0706C}" destId="{0A8C08CD-7E19-4BB5-8DDB-3680187AE277}" srcOrd="0" destOrd="0" presId="urn:microsoft.com/office/officeart/2005/8/layout/hierarchy5"/>
    <dgm:cxn modelId="{3BEA5C74-DB99-4251-9871-7507FC7740D2}" type="presOf" srcId="{C0A668DE-2BB4-48BD-9080-DB9040D7FA86}" destId="{2B3986FB-5A6B-42AB-8306-0217EDAEDBC4}" srcOrd="0" destOrd="0" presId="urn:microsoft.com/office/officeart/2005/8/layout/hierarchy5"/>
    <dgm:cxn modelId="{81D79EAD-1DD3-4294-A7B7-06D706C29C68}" type="presOf" srcId="{23ADE7E7-3AC9-4CD8-98F8-31DC75019854}" destId="{F726F35E-6A4E-4DD1-B397-C65FB2907627}" srcOrd="0" destOrd="0" presId="urn:microsoft.com/office/officeart/2005/8/layout/hierarchy5"/>
    <dgm:cxn modelId="{797AE3A8-55FE-426A-8C03-14122E6A863D}" srcId="{23ADE7E7-3AC9-4CD8-98F8-31DC75019854}" destId="{A9BC43DA-7E90-4527-8677-D73DC9332FC8}" srcOrd="0" destOrd="0" parTransId="{8A6F6CBB-1BB4-453A-9635-DA7E9DEC9807}" sibTransId="{1DA20A8F-9CC1-472B-A8E6-D6D7F104946D}"/>
    <dgm:cxn modelId="{271463EB-5764-4F5D-921E-E7A5BF6DADD4}" srcId="{A9BC43DA-7E90-4527-8677-D73DC9332FC8}" destId="{6EFD35B9-67F8-4622-9FBF-D6A2B03A15A2}" srcOrd="1" destOrd="0" parTransId="{02D48628-FFFB-4D96-8CFA-ED292AF546FF}" sibTransId="{2627FA49-AFC3-4748-B700-17D324BB79B4}"/>
    <dgm:cxn modelId="{9EDBAD5C-D533-4217-A012-06C7322D80E9}" type="presOf" srcId="{6EFD35B9-67F8-4622-9FBF-D6A2B03A15A2}" destId="{E2112BA7-A87B-493E-BCB4-83E1F678BB0C}" srcOrd="0" destOrd="0" presId="urn:microsoft.com/office/officeart/2005/8/layout/hierarchy5"/>
    <dgm:cxn modelId="{6FB7B62C-7787-4FEF-B2D5-9167F1F626C8}" srcId="{A9BC43DA-7E90-4527-8677-D73DC9332FC8}" destId="{AE061644-84B5-4783-84F0-F6DCC903FF50}" srcOrd="2" destOrd="0" parTransId="{C9CB0687-715B-4EBA-B169-08785A0E7CD2}" sibTransId="{8159343D-208F-4936-B38A-A06BE3C904A0}"/>
    <dgm:cxn modelId="{D8547E63-1201-43CF-A641-B16BDEDBC2A9}" type="presOf" srcId="{9C77AB56-9404-4F61-9DBA-7DC1ABE12891}" destId="{18056219-88C1-49E3-8C92-D3C0FF7B60FE}" srcOrd="1" destOrd="0" presId="urn:microsoft.com/office/officeart/2005/8/layout/hierarchy5"/>
    <dgm:cxn modelId="{35CCCB1D-ED7B-48B9-A501-76187F21948D}" srcId="{6EFD35B9-67F8-4622-9FBF-D6A2B03A15A2}" destId="{6BBB915D-2F08-4E11-B12E-A881C43D52FD}" srcOrd="0" destOrd="0" parTransId="{75205E4F-72D1-4C83-8FBC-34B802EA90DA}" sibTransId="{61D9B119-53EC-42EF-BC1D-5C788A31EDF5}"/>
    <dgm:cxn modelId="{88E4A820-AD49-4DE0-919F-E8B6CFC6E790}" type="presOf" srcId="{02D48628-FFFB-4D96-8CFA-ED292AF546FF}" destId="{64563BAA-34AE-43F3-ABF2-3EF62E81C731}" srcOrd="0" destOrd="0" presId="urn:microsoft.com/office/officeart/2005/8/layout/hierarchy5"/>
    <dgm:cxn modelId="{29C41DE0-F50A-49E4-860B-B11ADD306DF8}" srcId="{DF10C578-E8FB-4001-9CA5-82CB2292374D}" destId="{9C0110E9-627E-43DB-BC7F-83D04EA0706C}" srcOrd="0" destOrd="0" parTransId="{9C77AB56-9404-4F61-9DBA-7DC1ABE12891}" sibTransId="{1DBFCA65-A755-44ED-93F5-9617C3C486C6}"/>
    <dgm:cxn modelId="{F9B79B4E-92E3-4728-B4B4-66379FAD0E05}" type="presOf" srcId="{6BBB915D-2F08-4E11-B12E-A881C43D52FD}" destId="{4FEA929D-9943-42AD-9A88-4C980122570A}" srcOrd="0" destOrd="0" presId="urn:microsoft.com/office/officeart/2005/8/layout/hierarchy5"/>
    <dgm:cxn modelId="{40F12AD7-9A75-4F46-AEFA-FEFE2C72D3F4}" type="presOf" srcId="{C0A668DE-2BB4-48BD-9080-DB9040D7FA86}" destId="{61FABF95-1BFD-46B5-BA46-8DE1E9228EE5}" srcOrd="1" destOrd="0" presId="urn:microsoft.com/office/officeart/2005/8/layout/hierarchy5"/>
    <dgm:cxn modelId="{DB6B9852-4B42-4B3D-943D-14C75D64EDA7}" type="presOf" srcId="{C9CB0687-715B-4EBA-B169-08785A0E7CD2}" destId="{EB2A2BD0-A64E-419E-89AC-DF16DA4AC981}" srcOrd="0" destOrd="0" presId="urn:microsoft.com/office/officeart/2005/8/layout/hierarchy5"/>
    <dgm:cxn modelId="{204128C2-D26F-407C-B0C0-39E989F2DCE5}" type="presParOf" srcId="{F726F35E-6A4E-4DD1-B397-C65FB2907627}" destId="{522BE889-57E2-421A-A90C-D518605D940B}" srcOrd="0" destOrd="0" presId="urn:microsoft.com/office/officeart/2005/8/layout/hierarchy5"/>
    <dgm:cxn modelId="{3699F48D-4168-4E99-8402-A9ECFF7B59EF}" type="presParOf" srcId="{522BE889-57E2-421A-A90C-D518605D940B}" destId="{0145AC54-8E7C-45F8-B38E-584C159C0AEC}" srcOrd="0" destOrd="0" presId="urn:microsoft.com/office/officeart/2005/8/layout/hierarchy5"/>
    <dgm:cxn modelId="{23A81EAB-B5E5-4061-9C71-19A37C31DF99}" type="presParOf" srcId="{0145AC54-8E7C-45F8-B38E-584C159C0AEC}" destId="{74EF36B2-7166-46C4-A54C-5A2C64B347B7}" srcOrd="0" destOrd="0" presId="urn:microsoft.com/office/officeart/2005/8/layout/hierarchy5"/>
    <dgm:cxn modelId="{D3720116-A05B-4156-8C65-1DC12E728115}" type="presParOf" srcId="{74EF36B2-7166-46C4-A54C-5A2C64B347B7}" destId="{FF083AC3-E3D9-4DB9-9797-5BBE06F97ED9}" srcOrd="0" destOrd="0" presId="urn:microsoft.com/office/officeart/2005/8/layout/hierarchy5"/>
    <dgm:cxn modelId="{1DAF2B18-7DA4-4F0B-B0D8-2AE7622CE8E5}" type="presParOf" srcId="{74EF36B2-7166-46C4-A54C-5A2C64B347B7}" destId="{A9AD64BA-55E9-4ECB-944D-FF9ACB7698D1}" srcOrd="1" destOrd="0" presId="urn:microsoft.com/office/officeart/2005/8/layout/hierarchy5"/>
    <dgm:cxn modelId="{84B0807B-0800-4DAD-B3C6-BC1ED73F873E}" type="presParOf" srcId="{A9AD64BA-55E9-4ECB-944D-FF9ACB7698D1}" destId="{2B3986FB-5A6B-42AB-8306-0217EDAEDBC4}" srcOrd="0" destOrd="0" presId="urn:microsoft.com/office/officeart/2005/8/layout/hierarchy5"/>
    <dgm:cxn modelId="{F47D8097-E89C-4A2D-AFE6-8668ACAA7873}" type="presParOf" srcId="{2B3986FB-5A6B-42AB-8306-0217EDAEDBC4}" destId="{61FABF95-1BFD-46B5-BA46-8DE1E9228EE5}" srcOrd="0" destOrd="0" presId="urn:microsoft.com/office/officeart/2005/8/layout/hierarchy5"/>
    <dgm:cxn modelId="{250074C1-B460-4497-9AD6-141E38901A12}" type="presParOf" srcId="{A9AD64BA-55E9-4ECB-944D-FF9ACB7698D1}" destId="{E7517B1D-EFC1-4AB4-ADE1-C55C40BD467D}" srcOrd="1" destOrd="0" presId="urn:microsoft.com/office/officeart/2005/8/layout/hierarchy5"/>
    <dgm:cxn modelId="{F11B2746-ED09-47A7-A447-D4BDDF69A765}" type="presParOf" srcId="{E7517B1D-EFC1-4AB4-ADE1-C55C40BD467D}" destId="{E25A4A84-655C-4568-A1E5-2BE44A831C66}" srcOrd="0" destOrd="0" presId="urn:microsoft.com/office/officeart/2005/8/layout/hierarchy5"/>
    <dgm:cxn modelId="{53D043A7-791C-4099-959D-9DD8BC9D8F69}" type="presParOf" srcId="{E7517B1D-EFC1-4AB4-ADE1-C55C40BD467D}" destId="{E87B7617-1726-4393-9D60-C58E8D9B2B5E}" srcOrd="1" destOrd="0" presId="urn:microsoft.com/office/officeart/2005/8/layout/hierarchy5"/>
    <dgm:cxn modelId="{A63F3DC3-A5D3-4B65-97CC-9CBEE9962B38}" type="presParOf" srcId="{E87B7617-1726-4393-9D60-C58E8D9B2B5E}" destId="{E0F46E38-949D-4E97-9DFD-5BAB4E7C90D9}" srcOrd="0" destOrd="0" presId="urn:microsoft.com/office/officeart/2005/8/layout/hierarchy5"/>
    <dgm:cxn modelId="{51453D10-CFAD-4A5F-9F6A-20BE59944082}" type="presParOf" srcId="{E0F46E38-949D-4E97-9DFD-5BAB4E7C90D9}" destId="{18056219-88C1-49E3-8C92-D3C0FF7B60FE}" srcOrd="0" destOrd="0" presId="urn:microsoft.com/office/officeart/2005/8/layout/hierarchy5"/>
    <dgm:cxn modelId="{B943B810-52B9-48C7-9CA4-B532A79A78B3}" type="presParOf" srcId="{E87B7617-1726-4393-9D60-C58E8D9B2B5E}" destId="{E3A2454D-AC96-492C-B193-BB10FC782B2B}" srcOrd="1" destOrd="0" presId="urn:microsoft.com/office/officeart/2005/8/layout/hierarchy5"/>
    <dgm:cxn modelId="{CF14FD21-6B11-4946-9522-EA21C92EE113}" type="presParOf" srcId="{E3A2454D-AC96-492C-B193-BB10FC782B2B}" destId="{0A8C08CD-7E19-4BB5-8DDB-3680187AE277}" srcOrd="0" destOrd="0" presId="urn:microsoft.com/office/officeart/2005/8/layout/hierarchy5"/>
    <dgm:cxn modelId="{DC3270CE-17C6-4E16-A6DD-894F4A591FC0}" type="presParOf" srcId="{E3A2454D-AC96-492C-B193-BB10FC782B2B}" destId="{BF3DBBA0-65F0-4C00-BE5B-6D41A36B36B0}" srcOrd="1" destOrd="0" presId="urn:microsoft.com/office/officeart/2005/8/layout/hierarchy5"/>
    <dgm:cxn modelId="{A4388717-EDF3-4C68-A019-29032D92129C}" type="presParOf" srcId="{A9AD64BA-55E9-4ECB-944D-FF9ACB7698D1}" destId="{64563BAA-34AE-43F3-ABF2-3EF62E81C731}" srcOrd="2" destOrd="0" presId="urn:microsoft.com/office/officeart/2005/8/layout/hierarchy5"/>
    <dgm:cxn modelId="{9FC18E91-0E5D-42BD-8170-CAF799CC8414}" type="presParOf" srcId="{64563BAA-34AE-43F3-ABF2-3EF62E81C731}" destId="{C239B19B-247D-42B2-BF02-ACC51E401D93}" srcOrd="0" destOrd="0" presId="urn:microsoft.com/office/officeart/2005/8/layout/hierarchy5"/>
    <dgm:cxn modelId="{91F4C28C-FBF9-4BEE-84CE-B3D50AD1A4FE}" type="presParOf" srcId="{A9AD64BA-55E9-4ECB-944D-FF9ACB7698D1}" destId="{A0E28681-02AD-40B9-B403-65E42B466E4E}" srcOrd="3" destOrd="0" presId="urn:microsoft.com/office/officeart/2005/8/layout/hierarchy5"/>
    <dgm:cxn modelId="{8F7BDF46-3172-4A02-94C4-4BF840CBFFF9}" type="presParOf" srcId="{A0E28681-02AD-40B9-B403-65E42B466E4E}" destId="{E2112BA7-A87B-493E-BCB4-83E1F678BB0C}" srcOrd="0" destOrd="0" presId="urn:microsoft.com/office/officeart/2005/8/layout/hierarchy5"/>
    <dgm:cxn modelId="{5F30C7B7-4731-42AA-8294-13BE21DC81C7}" type="presParOf" srcId="{A0E28681-02AD-40B9-B403-65E42B466E4E}" destId="{E9DF0D20-2605-4B49-95F6-550F946A6CB3}" srcOrd="1" destOrd="0" presId="urn:microsoft.com/office/officeart/2005/8/layout/hierarchy5"/>
    <dgm:cxn modelId="{509CF21F-0F64-448E-9481-C0D9A772F639}" type="presParOf" srcId="{E9DF0D20-2605-4B49-95F6-550F946A6CB3}" destId="{EA26FFE1-C5DA-46EC-AD87-F769C49832D9}" srcOrd="0" destOrd="0" presId="urn:microsoft.com/office/officeart/2005/8/layout/hierarchy5"/>
    <dgm:cxn modelId="{E6403391-0845-4E8F-976C-57C3BAB677DC}" type="presParOf" srcId="{EA26FFE1-C5DA-46EC-AD87-F769C49832D9}" destId="{7C646389-C6C8-4BBE-A6A7-CD5284FFA788}" srcOrd="0" destOrd="0" presId="urn:microsoft.com/office/officeart/2005/8/layout/hierarchy5"/>
    <dgm:cxn modelId="{8D6EA422-3BE8-467D-8D43-A653DEE45C57}" type="presParOf" srcId="{E9DF0D20-2605-4B49-95F6-550F946A6CB3}" destId="{35CC0B7D-9646-4120-A39B-799F67066A3D}" srcOrd="1" destOrd="0" presId="urn:microsoft.com/office/officeart/2005/8/layout/hierarchy5"/>
    <dgm:cxn modelId="{03B0325A-9499-4D03-9B37-2CCB36FCA7E2}" type="presParOf" srcId="{35CC0B7D-9646-4120-A39B-799F67066A3D}" destId="{4FEA929D-9943-42AD-9A88-4C980122570A}" srcOrd="0" destOrd="0" presId="urn:microsoft.com/office/officeart/2005/8/layout/hierarchy5"/>
    <dgm:cxn modelId="{A617168F-E657-4BF8-B1BB-92DEA8FBE2B0}" type="presParOf" srcId="{35CC0B7D-9646-4120-A39B-799F67066A3D}" destId="{A20C5E3F-3301-4427-8844-63DF0157F5C1}" srcOrd="1" destOrd="0" presId="urn:microsoft.com/office/officeart/2005/8/layout/hierarchy5"/>
    <dgm:cxn modelId="{31325F99-DDF4-4DEB-9C13-0F7F78452E3A}" type="presParOf" srcId="{A9AD64BA-55E9-4ECB-944D-FF9ACB7698D1}" destId="{EB2A2BD0-A64E-419E-89AC-DF16DA4AC981}" srcOrd="4" destOrd="0" presId="urn:microsoft.com/office/officeart/2005/8/layout/hierarchy5"/>
    <dgm:cxn modelId="{6A47AE1A-C333-4AD6-B724-A9923F978F8D}" type="presParOf" srcId="{EB2A2BD0-A64E-419E-89AC-DF16DA4AC981}" destId="{DD26402D-1496-46D0-B91F-F6A2CD8D347E}" srcOrd="0" destOrd="0" presId="urn:microsoft.com/office/officeart/2005/8/layout/hierarchy5"/>
    <dgm:cxn modelId="{50370350-555D-49B8-B2D7-89EF130B7D7E}" type="presParOf" srcId="{A9AD64BA-55E9-4ECB-944D-FF9ACB7698D1}" destId="{8CA05989-AECD-46B0-9121-7893BC9BF7E6}" srcOrd="5" destOrd="0" presId="urn:microsoft.com/office/officeart/2005/8/layout/hierarchy5"/>
    <dgm:cxn modelId="{8BF4B241-70F8-46FF-B732-9542FBD7B527}" type="presParOf" srcId="{8CA05989-AECD-46B0-9121-7893BC9BF7E6}" destId="{6DDE25A5-3AC8-457E-B084-CA077328E445}" srcOrd="0" destOrd="0" presId="urn:microsoft.com/office/officeart/2005/8/layout/hierarchy5"/>
    <dgm:cxn modelId="{E40D95F6-B1AD-4169-B7FE-F3262FFAF97E}" type="presParOf" srcId="{8CA05989-AECD-46B0-9121-7893BC9BF7E6}" destId="{74C2919D-190F-4372-816E-52354A491390}" srcOrd="1" destOrd="0" presId="urn:microsoft.com/office/officeart/2005/8/layout/hierarchy5"/>
    <dgm:cxn modelId="{3D3239D8-DDF0-475B-9548-FDCB2D99E617}" type="presParOf" srcId="{F726F35E-6A4E-4DD1-B397-C65FB2907627}" destId="{AD502233-BADA-43F3-89E3-664E10A9B2C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76F06-B3B3-44DF-9A7A-9B11B7ACA0AA}">
      <dsp:nvSpPr>
        <dsp:cNvPr id="0" name=""/>
        <dsp:cNvSpPr/>
      </dsp:nvSpPr>
      <dsp:spPr>
        <a:xfrm>
          <a:off x="589060" y="215764"/>
          <a:ext cx="7122338" cy="755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kumimoji="0" lang="es-CO" sz="2400" b="1" i="0" u="none" strike="noStrike" kern="1200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kern="1200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kern="1200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es-E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611198" y="237902"/>
        <a:ext cx="7078062" cy="711558"/>
      </dsp:txXfrm>
    </dsp:sp>
    <dsp:sp modelId="{7F263321-7BFF-488C-8304-031942EDD9A5}">
      <dsp:nvSpPr>
        <dsp:cNvPr id="0" name=""/>
        <dsp:cNvSpPr/>
      </dsp:nvSpPr>
      <dsp:spPr>
        <a:xfrm>
          <a:off x="1961098" y="971598"/>
          <a:ext cx="2189130" cy="598799"/>
        </a:xfrm>
        <a:custGeom>
          <a:avLst/>
          <a:gdLst/>
          <a:ahLst/>
          <a:cxnLst/>
          <a:rect l="0" t="0" r="0" b="0"/>
          <a:pathLst>
            <a:path>
              <a:moveTo>
                <a:pt x="2189130" y="0"/>
              </a:moveTo>
              <a:lnTo>
                <a:pt x="2189130" y="299399"/>
              </a:lnTo>
              <a:lnTo>
                <a:pt x="0" y="299399"/>
              </a:lnTo>
              <a:lnTo>
                <a:pt x="0" y="59879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B2F34-6925-435D-BFD2-3BF82FEB0BE9}">
      <dsp:nvSpPr>
        <dsp:cNvPr id="0" name=""/>
        <dsp:cNvSpPr/>
      </dsp:nvSpPr>
      <dsp:spPr>
        <a:xfrm>
          <a:off x="792552" y="1570398"/>
          <a:ext cx="2337092" cy="8687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latin typeface="Verdana" panose="020B0604030504040204" pitchFamily="34" charset="0"/>
              <a:ea typeface="Verdana" panose="020B0604030504040204" pitchFamily="34" charset="0"/>
            </a:rPr>
            <a:t>Título I </a:t>
          </a:r>
          <a:r>
            <a:rPr lang="es-ES" sz="18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Definiciones especiales </a:t>
          </a:r>
          <a:endParaRPr lang="es-ES" sz="18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817998" y="1595844"/>
        <a:ext cx="2286200" cy="817891"/>
      </dsp:txXfrm>
    </dsp:sp>
    <dsp:sp modelId="{6E151B0E-A30E-4D08-B693-BCA90807AE3A}">
      <dsp:nvSpPr>
        <dsp:cNvPr id="0" name=""/>
        <dsp:cNvSpPr/>
      </dsp:nvSpPr>
      <dsp:spPr>
        <a:xfrm>
          <a:off x="1915378" y="2439181"/>
          <a:ext cx="91440" cy="598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879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554B6-9CBF-43D7-BA92-4E326A371541}">
      <dsp:nvSpPr>
        <dsp:cNvPr id="0" name=""/>
        <dsp:cNvSpPr/>
      </dsp:nvSpPr>
      <dsp:spPr>
        <a:xfrm>
          <a:off x="411772" y="3037981"/>
          <a:ext cx="3098652" cy="1496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14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Verdana" panose="020B0604030504040204" pitchFamily="34" charset="0"/>
              <a:ea typeface="Verdana" panose="020B0604030504040204" pitchFamily="34" charset="0"/>
            </a:rPr>
            <a:t>Capítulo II </a:t>
          </a:r>
          <a:r>
            <a:rPr lang="es-ES" sz="14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- Derechos y libertades</a:t>
          </a:r>
          <a:endParaRPr lang="es-E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55618" y="3081827"/>
        <a:ext cx="3010960" cy="1409306"/>
      </dsp:txXfrm>
    </dsp:sp>
    <dsp:sp modelId="{751EA906-5BE2-4932-80F9-988C1EE73611}">
      <dsp:nvSpPr>
        <dsp:cNvPr id="0" name=""/>
        <dsp:cNvSpPr/>
      </dsp:nvSpPr>
      <dsp:spPr>
        <a:xfrm>
          <a:off x="4150229" y="971598"/>
          <a:ext cx="2088846" cy="598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99"/>
              </a:lnTo>
              <a:lnTo>
                <a:pt x="2088846" y="299399"/>
              </a:lnTo>
              <a:lnTo>
                <a:pt x="2088846" y="59879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3DED4-DA8C-4A5E-932D-8717F0DD3328}">
      <dsp:nvSpPr>
        <dsp:cNvPr id="0" name=""/>
        <dsp:cNvSpPr/>
      </dsp:nvSpPr>
      <dsp:spPr>
        <a:xfrm>
          <a:off x="4970246" y="1570398"/>
          <a:ext cx="2537659" cy="935534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glow rad="139700">
            <a:schemeClr val="accent2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Título II  </a:t>
          </a:r>
          <a:r>
            <a:rPr lang="es-ES" sz="18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Garantía de derechos y prevención </a:t>
          </a:r>
          <a:endParaRPr lang="es-ES" sz="18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997647" y="1597799"/>
        <a:ext cx="2482857" cy="880732"/>
      </dsp:txXfrm>
    </dsp:sp>
    <dsp:sp modelId="{9534FFD7-4426-439D-B5C5-883FF6E9180D}">
      <dsp:nvSpPr>
        <dsp:cNvPr id="0" name=""/>
        <dsp:cNvSpPr/>
      </dsp:nvSpPr>
      <dsp:spPr>
        <a:xfrm>
          <a:off x="6193356" y="2505932"/>
          <a:ext cx="91440" cy="598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879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C6121-54B2-40A7-8E78-9667C88EF860}">
      <dsp:nvSpPr>
        <dsp:cNvPr id="0" name=""/>
        <dsp:cNvSpPr/>
      </dsp:nvSpPr>
      <dsp:spPr>
        <a:xfrm>
          <a:off x="4184074" y="3104732"/>
          <a:ext cx="4110002" cy="296600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  <a:softEdge rad="6350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/>
          <a:contourClr>
            <a:srgbClr val="FFFFFF"/>
          </a:contourClr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 - </a:t>
          </a:r>
          <a:r>
            <a:rPr lang="es-ES" sz="1400" b="0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Obligaciones de la familia, la sociedad y el Estado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 - </a:t>
          </a:r>
          <a:r>
            <a:rPr lang="es-ES" sz="1400" b="0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Medidas de restablecimiento de los derechos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III - </a:t>
          </a:r>
          <a:r>
            <a:rPr lang="es-ES" sz="1400" b="0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Autoridades competentes para el restablecimiento de los derechos de los niños, las niñas y los adolescentes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IV - </a:t>
          </a:r>
          <a:r>
            <a:rPr lang="es-ES" sz="1400" b="0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administrativo y reglas especiales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V - </a:t>
          </a:r>
          <a:r>
            <a:rPr lang="es-ES" sz="1400" b="0" kern="12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judicial y reglas especiales</a:t>
          </a:r>
        </a:p>
      </dsp:txBody>
      <dsp:txXfrm>
        <a:off x="4270945" y="3191603"/>
        <a:ext cx="3936260" cy="27922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76F06-B3B3-44DF-9A7A-9B11B7ACA0AA}">
      <dsp:nvSpPr>
        <dsp:cNvPr id="0" name=""/>
        <dsp:cNvSpPr/>
      </dsp:nvSpPr>
      <dsp:spPr>
        <a:xfrm>
          <a:off x="746961" y="178940"/>
          <a:ext cx="7211927" cy="765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kumimoji="0" lang="es-CO" sz="2400" b="1" i="0" u="none" strike="noStrike" kern="1200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kern="1200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kern="1200" cap="none" normalizeH="0" baseline="0" dirty="0" smtClean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es-ES" sz="2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769377" y="201356"/>
        <a:ext cx="7167095" cy="720510"/>
      </dsp:txXfrm>
    </dsp:sp>
    <dsp:sp modelId="{751EA906-5BE2-4932-80F9-988C1EE73611}">
      <dsp:nvSpPr>
        <dsp:cNvPr id="0" name=""/>
        <dsp:cNvSpPr/>
      </dsp:nvSpPr>
      <dsp:spPr>
        <a:xfrm>
          <a:off x="4307205" y="944282"/>
          <a:ext cx="91440" cy="6063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3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3DED4-DA8C-4A5E-932D-8717F0DD3328}">
      <dsp:nvSpPr>
        <dsp:cNvPr id="0" name=""/>
        <dsp:cNvSpPr/>
      </dsp:nvSpPr>
      <dsp:spPr>
        <a:xfrm>
          <a:off x="3068134" y="1550613"/>
          <a:ext cx="2569580" cy="947302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glow rad="139700">
            <a:schemeClr val="accent2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Título II  </a:t>
          </a:r>
          <a:r>
            <a:rPr lang="es-ES" sz="18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Garantía de derechos y prevención </a:t>
          </a:r>
          <a:endParaRPr lang="es-ES" sz="18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095880" y="1578359"/>
        <a:ext cx="2514088" cy="891810"/>
      </dsp:txXfrm>
    </dsp:sp>
    <dsp:sp modelId="{9534FFD7-4426-439D-B5C5-883FF6E9180D}">
      <dsp:nvSpPr>
        <dsp:cNvPr id="0" name=""/>
        <dsp:cNvSpPr/>
      </dsp:nvSpPr>
      <dsp:spPr>
        <a:xfrm>
          <a:off x="4307205" y="2497916"/>
          <a:ext cx="91440" cy="6063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33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C6121-54B2-40A7-8E78-9667C88EF860}">
      <dsp:nvSpPr>
        <dsp:cNvPr id="0" name=""/>
        <dsp:cNvSpPr/>
      </dsp:nvSpPr>
      <dsp:spPr>
        <a:xfrm>
          <a:off x="1054098" y="3104247"/>
          <a:ext cx="6597653" cy="300331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  <a:softEdge rad="6350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/>
          <a:contourClr>
            <a:srgbClr val="FFFFFF"/>
          </a:contourClr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9388" lvl="0" indent="-179388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 - </a:t>
          </a:r>
          <a:r>
            <a:rPr lang="es-ES" sz="1600" b="1" u="sng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Obligaciones de la familia, la sociedad y el Estado</a:t>
          </a:r>
        </a:p>
        <a:p>
          <a:pPr marL="179388" lvl="0" indent="-179388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 - </a:t>
          </a:r>
          <a:r>
            <a:rPr lang="es-ES" sz="1600" b="1" u="sng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Medidas de restablecimiento de los derechos</a:t>
          </a:r>
        </a:p>
        <a:p>
          <a:pPr marL="179388" lvl="0" indent="-179388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III - </a:t>
          </a:r>
          <a:r>
            <a:rPr lang="es-ES" sz="1600" b="1" u="sng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Autoridades competentes para el restablecimiento de los derechos de los niños, las niñas y los adolescentes</a:t>
          </a:r>
        </a:p>
        <a:p>
          <a:pPr marL="179388" lvl="0" indent="-179388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IV - </a:t>
          </a:r>
          <a:r>
            <a:rPr lang="es-ES" sz="1600" b="1" u="sng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administrativo </a:t>
          </a:r>
          <a:r>
            <a:rPr lang="es-ES" sz="1600" b="0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y reglas especiales</a:t>
          </a:r>
        </a:p>
        <a:p>
          <a:pPr marL="179388" lvl="0" indent="-179388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V - </a:t>
          </a:r>
          <a:r>
            <a:rPr lang="es-ES" sz="1600" b="0" kern="12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judicial y reglas especiales</a:t>
          </a:r>
        </a:p>
      </dsp:txBody>
      <dsp:txXfrm>
        <a:off x="1142062" y="3192211"/>
        <a:ext cx="6421725" cy="28273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67FC5-CFA7-4628-9DB6-FDA809E5E19E}">
      <dsp:nvSpPr>
        <dsp:cNvPr id="0" name=""/>
        <dsp:cNvSpPr/>
      </dsp:nvSpPr>
      <dsp:spPr>
        <a:xfrm>
          <a:off x="1" y="54951"/>
          <a:ext cx="3530975" cy="1412390"/>
        </a:xfrm>
        <a:prstGeom prst="chevron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FAMILIA</a:t>
          </a:r>
          <a:endParaRPr lang="es-ES" sz="3800" kern="1200" dirty="0"/>
        </a:p>
      </dsp:txBody>
      <dsp:txXfrm>
        <a:off x="706196" y="54951"/>
        <a:ext cx="2118585" cy="1412390"/>
      </dsp:txXfrm>
    </dsp:sp>
    <dsp:sp modelId="{AF68BF98-03D8-46BD-98ED-6F2D3617B067}">
      <dsp:nvSpPr>
        <dsp:cNvPr id="0" name=""/>
        <dsp:cNvSpPr/>
      </dsp:nvSpPr>
      <dsp:spPr>
        <a:xfrm>
          <a:off x="3075006" y="175004"/>
          <a:ext cx="4964826" cy="1172283"/>
        </a:xfrm>
        <a:prstGeom prst="chevron">
          <a:avLst/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Promover la igualdad de derechos, el afecto, la solidaridad y el respeto recíproco entre todos sus integrantes (Art. 39)</a:t>
          </a:r>
          <a:endParaRPr lang="es-ES" sz="1600" kern="1200" dirty="0"/>
        </a:p>
      </dsp:txBody>
      <dsp:txXfrm>
        <a:off x="3661148" y="175004"/>
        <a:ext cx="3792543" cy="1172283"/>
      </dsp:txXfrm>
    </dsp:sp>
    <dsp:sp modelId="{742F2C68-1CBE-47D6-A017-6B5C877D0C45}">
      <dsp:nvSpPr>
        <dsp:cNvPr id="0" name=""/>
        <dsp:cNvSpPr/>
      </dsp:nvSpPr>
      <dsp:spPr>
        <a:xfrm>
          <a:off x="1529" y="1665076"/>
          <a:ext cx="3530975" cy="1412390"/>
        </a:xfrm>
        <a:prstGeom prst="chevron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SOCIEDAD</a:t>
          </a:r>
          <a:endParaRPr lang="es-ES" sz="3800" kern="1200" dirty="0"/>
        </a:p>
      </dsp:txBody>
      <dsp:txXfrm>
        <a:off x="707724" y="1665076"/>
        <a:ext cx="2118585" cy="1412390"/>
      </dsp:txXfrm>
    </dsp:sp>
    <dsp:sp modelId="{49156033-BEBE-44D4-A6EB-E20DD98F3CAF}">
      <dsp:nvSpPr>
        <dsp:cNvPr id="0" name=""/>
        <dsp:cNvSpPr/>
      </dsp:nvSpPr>
      <dsp:spPr>
        <a:xfrm>
          <a:off x="3075006" y="1785129"/>
          <a:ext cx="5030562" cy="1172283"/>
        </a:xfrm>
        <a:prstGeom prst="chevron">
          <a:avLst/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En cumplimiento de los principios de corresponsabilidad y solidaridad (…)tomar parte activa en el logro de la vigencia efectiva de los derechos y garantías de los niños, las niñas y los adolescentes </a:t>
          </a:r>
          <a:r>
            <a:rPr lang="es-ES" sz="1600" kern="1200" dirty="0" smtClean="0"/>
            <a:t>(Art. 40)</a:t>
          </a:r>
          <a:endParaRPr lang="es-ES" sz="1600" kern="1200" dirty="0"/>
        </a:p>
      </dsp:txBody>
      <dsp:txXfrm>
        <a:off x="3661148" y="1785129"/>
        <a:ext cx="3858279" cy="1172283"/>
      </dsp:txXfrm>
    </dsp:sp>
    <dsp:sp modelId="{D25C9720-3973-4AA6-9539-B9E6CDE79CB6}">
      <dsp:nvSpPr>
        <dsp:cNvPr id="0" name=""/>
        <dsp:cNvSpPr/>
      </dsp:nvSpPr>
      <dsp:spPr>
        <a:xfrm>
          <a:off x="1529" y="3275201"/>
          <a:ext cx="3530975" cy="1412390"/>
        </a:xfrm>
        <a:prstGeom prst="chevron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ESTADO</a:t>
          </a:r>
          <a:endParaRPr lang="es-ES" sz="3800" kern="1200" dirty="0"/>
        </a:p>
      </dsp:txBody>
      <dsp:txXfrm>
        <a:off x="707724" y="3275201"/>
        <a:ext cx="2118585" cy="1412390"/>
      </dsp:txXfrm>
    </dsp:sp>
    <dsp:sp modelId="{6EE3F639-E200-4840-A16B-1486E26E02EA}">
      <dsp:nvSpPr>
        <dsp:cNvPr id="0" name=""/>
        <dsp:cNvSpPr/>
      </dsp:nvSpPr>
      <dsp:spPr>
        <a:xfrm>
          <a:off x="3075006" y="3395254"/>
          <a:ext cx="5059342" cy="1172283"/>
        </a:xfrm>
        <a:prstGeom prst="chevron">
          <a:avLst/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Garantizar de manera prevalente, el ejercicio de todos los derechos de los niños, las niñas y los adolescentes </a:t>
          </a:r>
          <a:r>
            <a:rPr lang="es-ES" sz="1600" kern="1200" dirty="0" smtClean="0"/>
            <a:t>(Art. 41)</a:t>
          </a:r>
          <a:endParaRPr lang="es-ES" sz="1600" kern="1200" dirty="0"/>
        </a:p>
      </dsp:txBody>
      <dsp:txXfrm>
        <a:off x="3661148" y="3395254"/>
        <a:ext cx="3887059" cy="11722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93B71-DE5E-4360-9F1B-CD87E1EC55C4}">
      <dsp:nvSpPr>
        <dsp:cNvPr id="0" name=""/>
        <dsp:cNvSpPr/>
      </dsp:nvSpPr>
      <dsp:spPr>
        <a:xfrm>
          <a:off x="3971" y="2123"/>
          <a:ext cx="8126406" cy="1126929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Restablecimiento de derechos de niños, niñas y adolescentes </a:t>
          </a:r>
          <a:endParaRPr lang="es-ES" sz="4000" kern="1200" dirty="0"/>
        </a:p>
      </dsp:txBody>
      <dsp:txXfrm>
        <a:off x="36978" y="35130"/>
        <a:ext cx="8060392" cy="1060915"/>
      </dsp:txXfrm>
    </dsp:sp>
    <dsp:sp modelId="{F9C8F88A-3882-43EF-B192-EEE47A273256}">
      <dsp:nvSpPr>
        <dsp:cNvPr id="0" name=""/>
        <dsp:cNvSpPr/>
      </dsp:nvSpPr>
      <dsp:spPr>
        <a:xfrm>
          <a:off x="3971" y="1423096"/>
          <a:ext cx="8126406" cy="259523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“Es la restauración de la dignidad e integridad de niños, niñas y adolescentes como sujetos y de la capacidad para hacer un ejercicio efectivo de los derechos que les han sido vulnerados”. Es responsabilidad del Estado en su conjunto a través de las autoridades públicas (Art. 50)</a:t>
          </a:r>
          <a:endParaRPr lang="es-ES" sz="2400" kern="1200" dirty="0">
            <a:solidFill>
              <a:schemeClr val="tx1"/>
            </a:solidFill>
          </a:endParaRPr>
        </a:p>
      </dsp:txBody>
      <dsp:txXfrm>
        <a:off x="79983" y="1499108"/>
        <a:ext cx="7974382" cy="24432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415D6-D9E1-4FF5-9CED-94BFDC8F55F9}">
      <dsp:nvSpPr>
        <dsp:cNvPr id="0" name=""/>
        <dsp:cNvSpPr/>
      </dsp:nvSpPr>
      <dsp:spPr>
        <a:xfrm>
          <a:off x="2368022" y="41388"/>
          <a:ext cx="3301397" cy="783598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Medidas de restablecimiento de los derechos </a:t>
          </a:r>
          <a:endParaRPr lang="es-ES" sz="2000" kern="1200" dirty="0"/>
        </a:p>
      </dsp:txBody>
      <dsp:txXfrm>
        <a:off x="2390973" y="64339"/>
        <a:ext cx="3255495" cy="737696"/>
      </dsp:txXfrm>
    </dsp:sp>
    <dsp:sp modelId="{85AA93BB-EB03-4E15-9EDB-3F839C8DBEF3}">
      <dsp:nvSpPr>
        <dsp:cNvPr id="0" name=""/>
        <dsp:cNvSpPr/>
      </dsp:nvSpPr>
      <dsp:spPr>
        <a:xfrm>
          <a:off x="3973001" y="824986"/>
          <a:ext cx="91440" cy="3134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439"/>
              </a:lnTo>
            </a:path>
          </a:pathLst>
        </a:custGeom>
        <a:noFill/>
        <a:ln w="635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C0BDC-872B-4165-9EA4-19047D62C0D9}">
      <dsp:nvSpPr>
        <dsp:cNvPr id="0" name=""/>
        <dsp:cNvSpPr/>
      </dsp:nvSpPr>
      <dsp:spPr>
        <a:xfrm>
          <a:off x="1487067" y="1138426"/>
          <a:ext cx="5063307" cy="726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>
              <a:solidFill>
                <a:schemeClr val="tx1"/>
              </a:solidFill>
            </a:rPr>
            <a:t>Decisiones transitorias que toma la Autoridad Administrativa para garantizar y restablecer el ejercicio de los derechos de los menores  de edad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1508349" y="1159708"/>
        <a:ext cx="5020743" cy="684043"/>
      </dsp:txXfrm>
    </dsp:sp>
    <dsp:sp modelId="{F2FD5BA2-65B0-41EC-A06B-0070E862F544}">
      <dsp:nvSpPr>
        <dsp:cNvPr id="0" name=""/>
        <dsp:cNvSpPr/>
      </dsp:nvSpPr>
      <dsp:spPr>
        <a:xfrm>
          <a:off x="603543" y="1865033"/>
          <a:ext cx="3415178" cy="313439"/>
        </a:xfrm>
        <a:custGeom>
          <a:avLst/>
          <a:gdLst/>
          <a:ahLst/>
          <a:cxnLst/>
          <a:rect l="0" t="0" r="0" b="0"/>
          <a:pathLst>
            <a:path>
              <a:moveTo>
                <a:pt x="3415178" y="0"/>
              </a:moveTo>
              <a:lnTo>
                <a:pt x="3415178" y="156719"/>
              </a:lnTo>
              <a:lnTo>
                <a:pt x="0" y="156719"/>
              </a:lnTo>
              <a:lnTo>
                <a:pt x="0" y="313439"/>
              </a:lnTo>
            </a:path>
          </a:pathLst>
        </a:custGeom>
        <a:noFill/>
        <a:ln w="63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559B2-4F96-4458-BA1D-D09BFB05670C}">
      <dsp:nvSpPr>
        <dsp:cNvPr id="0" name=""/>
        <dsp:cNvSpPr/>
      </dsp:nvSpPr>
      <dsp:spPr>
        <a:xfrm>
          <a:off x="0" y="2178472"/>
          <a:ext cx="1207086" cy="2158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1. Amonestación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5354" y="2213826"/>
        <a:ext cx="1136378" cy="2088011"/>
      </dsp:txXfrm>
    </dsp:sp>
    <dsp:sp modelId="{1FE4AD5D-B798-47A2-B905-3DA8D74F10C8}">
      <dsp:nvSpPr>
        <dsp:cNvPr id="0" name=""/>
        <dsp:cNvSpPr/>
      </dsp:nvSpPr>
      <dsp:spPr>
        <a:xfrm>
          <a:off x="2401862" y="1865033"/>
          <a:ext cx="1616859" cy="313439"/>
        </a:xfrm>
        <a:custGeom>
          <a:avLst/>
          <a:gdLst/>
          <a:ahLst/>
          <a:cxnLst/>
          <a:rect l="0" t="0" r="0" b="0"/>
          <a:pathLst>
            <a:path>
              <a:moveTo>
                <a:pt x="1616859" y="0"/>
              </a:moveTo>
              <a:lnTo>
                <a:pt x="1616859" y="156719"/>
              </a:lnTo>
              <a:lnTo>
                <a:pt x="0" y="156719"/>
              </a:lnTo>
              <a:lnTo>
                <a:pt x="0" y="313439"/>
              </a:lnTo>
            </a:path>
          </a:pathLst>
        </a:custGeom>
        <a:noFill/>
        <a:ln w="63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65452-7F27-4E27-A487-D3FEFEB027E8}">
      <dsp:nvSpPr>
        <dsp:cNvPr id="0" name=""/>
        <dsp:cNvSpPr/>
      </dsp:nvSpPr>
      <dsp:spPr>
        <a:xfrm>
          <a:off x="1555846" y="2178472"/>
          <a:ext cx="1692031" cy="21189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50" kern="1200" dirty="0" smtClean="0">
              <a:solidFill>
                <a:schemeClr val="tx1"/>
              </a:solidFill>
            </a:rPr>
            <a:t>2. Retiro inmediato del niño, niña o adolescente de la actividad que amenace o vulnere sus derechos o de las actividades ilícitas en que se pueda encontrar y ubicación en un programa de atención especializada para el restablecimiento del derecho vulnerado. </a:t>
          </a:r>
        </a:p>
        <a:p>
          <a:pPr lvl="0" algn="ctr" defTabSz="2000250">
            <a:spcBef>
              <a:spcPct val="0"/>
            </a:spcBef>
            <a:spcAft>
              <a:spcPct val="35000"/>
            </a:spcAft>
          </a:pPr>
          <a:endParaRPr lang="es-ES" sz="1050" kern="1200" dirty="0"/>
        </a:p>
      </dsp:txBody>
      <dsp:txXfrm>
        <a:off x="1605404" y="2228030"/>
        <a:ext cx="1592915" cy="2019843"/>
      </dsp:txXfrm>
    </dsp:sp>
    <dsp:sp modelId="{CEF6C7AF-3B91-4C36-AF40-38B7A05228D5}">
      <dsp:nvSpPr>
        <dsp:cNvPr id="0" name=""/>
        <dsp:cNvSpPr/>
      </dsp:nvSpPr>
      <dsp:spPr>
        <a:xfrm>
          <a:off x="4018721" y="1865033"/>
          <a:ext cx="202180" cy="313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19"/>
              </a:lnTo>
              <a:lnTo>
                <a:pt x="202180" y="156719"/>
              </a:lnTo>
              <a:lnTo>
                <a:pt x="202180" y="313439"/>
              </a:lnTo>
            </a:path>
          </a:pathLst>
        </a:custGeom>
        <a:noFill/>
        <a:ln w="63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3FE82-F318-47F6-914B-6B816CBEF8C0}">
      <dsp:nvSpPr>
        <dsp:cNvPr id="0" name=""/>
        <dsp:cNvSpPr/>
      </dsp:nvSpPr>
      <dsp:spPr>
        <a:xfrm>
          <a:off x="3600497" y="2178472"/>
          <a:ext cx="1240808" cy="2117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kern="1200" dirty="0" smtClean="0">
              <a:solidFill>
                <a:schemeClr val="tx1"/>
              </a:solidFill>
            </a:rPr>
            <a:t>3. Ubicación inmediata en medio familiar. </a:t>
          </a:r>
        </a:p>
        <a:p>
          <a:pPr lvl="0" algn="ctr" defTabSz="222250"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3636839" y="2214814"/>
        <a:ext cx="1168124" cy="2044708"/>
      </dsp:txXfrm>
    </dsp:sp>
    <dsp:sp modelId="{1E03BF5E-A59E-49BC-BB55-8021B97454DE}">
      <dsp:nvSpPr>
        <dsp:cNvPr id="0" name=""/>
        <dsp:cNvSpPr/>
      </dsp:nvSpPr>
      <dsp:spPr>
        <a:xfrm>
          <a:off x="4018721" y="1865033"/>
          <a:ext cx="1795607" cy="313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19"/>
              </a:lnTo>
              <a:lnTo>
                <a:pt x="1795607" y="156719"/>
              </a:lnTo>
              <a:lnTo>
                <a:pt x="1795607" y="313439"/>
              </a:lnTo>
            </a:path>
          </a:pathLst>
        </a:custGeom>
        <a:noFill/>
        <a:ln w="63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9A58F-9A71-4918-A7DE-FC7678DF0AEA}">
      <dsp:nvSpPr>
        <dsp:cNvPr id="0" name=""/>
        <dsp:cNvSpPr/>
      </dsp:nvSpPr>
      <dsp:spPr>
        <a:xfrm>
          <a:off x="5193925" y="2178472"/>
          <a:ext cx="1240808" cy="2138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kern="1200" dirty="0" smtClean="0">
              <a:solidFill>
                <a:schemeClr val="tx1"/>
              </a:solidFill>
            </a:rPr>
            <a:t>4. Ubicación en centros de emergencia para los casos en que no procede la ubicación en los hogares de paso. </a:t>
          </a:r>
        </a:p>
        <a:p>
          <a:pPr lvl="0" algn="ctr" defTabSz="222250"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5230267" y="2214814"/>
        <a:ext cx="1168124" cy="2066155"/>
      </dsp:txXfrm>
    </dsp:sp>
    <dsp:sp modelId="{95DAEB34-8B6B-4689-88E2-28024CAB4319}">
      <dsp:nvSpPr>
        <dsp:cNvPr id="0" name=""/>
        <dsp:cNvSpPr/>
      </dsp:nvSpPr>
      <dsp:spPr>
        <a:xfrm>
          <a:off x="4018721" y="1865033"/>
          <a:ext cx="3395605" cy="313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19"/>
              </a:lnTo>
              <a:lnTo>
                <a:pt x="3395605" y="156719"/>
              </a:lnTo>
              <a:lnTo>
                <a:pt x="3395605" y="313439"/>
              </a:lnTo>
            </a:path>
          </a:pathLst>
        </a:custGeom>
        <a:noFill/>
        <a:ln w="63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5D35C-E82D-4C7D-AB89-643B652731A5}">
      <dsp:nvSpPr>
        <dsp:cNvPr id="0" name=""/>
        <dsp:cNvSpPr/>
      </dsp:nvSpPr>
      <dsp:spPr>
        <a:xfrm>
          <a:off x="6793923" y="2178472"/>
          <a:ext cx="1240808" cy="21189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kern="1200" dirty="0" smtClean="0">
              <a:solidFill>
                <a:schemeClr val="tx1"/>
              </a:solidFill>
            </a:rPr>
            <a:t>5. La adopción</a:t>
          </a:r>
        </a:p>
        <a:p>
          <a:pPr lvl="0" algn="ctr" defTabSz="222250"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6830265" y="2214814"/>
        <a:ext cx="1168124" cy="20462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C9493-B1E2-414B-A3DA-1A4347F638B0}">
      <dsp:nvSpPr>
        <dsp:cNvPr id="0" name=""/>
        <dsp:cNvSpPr/>
      </dsp:nvSpPr>
      <dsp:spPr>
        <a:xfrm>
          <a:off x="2757081" y="1907294"/>
          <a:ext cx="2414707" cy="1379958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0" kern="1200" dirty="0">
              <a:solidFill>
                <a:schemeClr val="bg1"/>
              </a:solidFill>
            </a:rPr>
            <a:t>AUTORIDADES PARA </a:t>
          </a:r>
          <a:r>
            <a:rPr lang="es-CO" sz="1400" b="0" kern="1200" dirty="0" smtClean="0">
              <a:solidFill>
                <a:schemeClr val="bg1"/>
              </a:solidFill>
            </a:rPr>
            <a:t>EL RESTABLECIMIENTO </a:t>
          </a:r>
          <a:r>
            <a:rPr lang="es-CO" sz="1400" b="0" kern="1200" dirty="0">
              <a:solidFill>
                <a:schemeClr val="bg1"/>
              </a:solidFill>
            </a:rPr>
            <a:t>DE DERECHOS</a:t>
          </a:r>
        </a:p>
      </dsp:txBody>
      <dsp:txXfrm>
        <a:off x="3110707" y="2109384"/>
        <a:ext cx="1707455" cy="975778"/>
      </dsp:txXfrm>
    </dsp:sp>
    <dsp:sp modelId="{BD49BDB0-19AE-4AB7-A1DA-CB518D98FDC1}">
      <dsp:nvSpPr>
        <dsp:cNvPr id="0" name=""/>
        <dsp:cNvSpPr/>
      </dsp:nvSpPr>
      <dsp:spPr>
        <a:xfrm rot="16200000">
          <a:off x="3761196" y="1300736"/>
          <a:ext cx="406477" cy="46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>
        <a:off x="3822168" y="1455545"/>
        <a:ext cx="284534" cy="281511"/>
      </dsp:txXfrm>
    </dsp:sp>
    <dsp:sp modelId="{EFEEDF74-5250-42AC-9291-B5E5F36F225C}">
      <dsp:nvSpPr>
        <dsp:cNvPr id="0" name=""/>
        <dsp:cNvSpPr/>
      </dsp:nvSpPr>
      <dsp:spPr>
        <a:xfrm>
          <a:off x="2709217" y="186086"/>
          <a:ext cx="2510434" cy="954269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>
              <a:solidFill>
                <a:schemeClr val="tx1"/>
              </a:solidFill>
            </a:rPr>
            <a:t>Defensor de Familia</a:t>
          </a:r>
        </a:p>
      </dsp:txBody>
      <dsp:txXfrm>
        <a:off x="3076862" y="325835"/>
        <a:ext cx="1775144" cy="674771"/>
      </dsp:txXfrm>
    </dsp:sp>
    <dsp:sp modelId="{23C2F017-A6DC-4C15-AED7-B8A712EA1D4D}">
      <dsp:nvSpPr>
        <dsp:cNvPr id="0" name=""/>
        <dsp:cNvSpPr/>
      </dsp:nvSpPr>
      <dsp:spPr>
        <a:xfrm rot="20661739">
          <a:off x="5210792" y="1954303"/>
          <a:ext cx="425162" cy="46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>
        <a:off x="5213153" y="2065331"/>
        <a:ext cx="297613" cy="281511"/>
      </dsp:txXfrm>
    </dsp:sp>
    <dsp:sp modelId="{AAD38068-A900-4694-B3BD-E73AE4F4D926}">
      <dsp:nvSpPr>
        <dsp:cNvPr id="0" name=""/>
        <dsp:cNvSpPr/>
      </dsp:nvSpPr>
      <dsp:spPr>
        <a:xfrm>
          <a:off x="5614272" y="1344707"/>
          <a:ext cx="2315957" cy="933238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>
              <a:solidFill>
                <a:schemeClr val="tx1"/>
              </a:solidFill>
            </a:rPr>
            <a:t>Comisario de Familia</a:t>
          </a:r>
        </a:p>
      </dsp:txBody>
      <dsp:txXfrm>
        <a:off x="5953436" y="1481377"/>
        <a:ext cx="1637629" cy="659898"/>
      </dsp:txXfrm>
    </dsp:sp>
    <dsp:sp modelId="{D6A2D647-AB69-45A4-A503-5391B48FE475}">
      <dsp:nvSpPr>
        <dsp:cNvPr id="0" name=""/>
        <dsp:cNvSpPr/>
      </dsp:nvSpPr>
      <dsp:spPr>
        <a:xfrm rot="2138594">
          <a:off x="4816400" y="3119991"/>
          <a:ext cx="408297" cy="46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>
        <a:off x="4827873" y="3178139"/>
        <a:ext cx="285808" cy="281511"/>
      </dsp:txXfrm>
    </dsp:sp>
    <dsp:sp modelId="{20E94FA3-729B-4894-AC16-F37D6496922B}">
      <dsp:nvSpPr>
        <dsp:cNvPr id="0" name=""/>
        <dsp:cNvSpPr/>
      </dsp:nvSpPr>
      <dsp:spPr>
        <a:xfrm>
          <a:off x="4689769" y="3533135"/>
          <a:ext cx="2440967" cy="918859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>
              <a:solidFill>
                <a:schemeClr val="tx1"/>
              </a:solidFill>
            </a:rPr>
            <a:t>Inspector de Policía</a:t>
          </a:r>
        </a:p>
      </dsp:txBody>
      <dsp:txXfrm>
        <a:off x="5047240" y="3667699"/>
        <a:ext cx="1726025" cy="649731"/>
      </dsp:txXfrm>
    </dsp:sp>
    <dsp:sp modelId="{66B95D42-8D3D-4935-AB6D-27A82ECFC337}">
      <dsp:nvSpPr>
        <dsp:cNvPr id="0" name=""/>
        <dsp:cNvSpPr/>
      </dsp:nvSpPr>
      <dsp:spPr>
        <a:xfrm rot="8566193">
          <a:off x="2729361" y="3143656"/>
          <a:ext cx="414598" cy="46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10800000">
        <a:off x="2841067" y="3199867"/>
        <a:ext cx="290219" cy="281511"/>
      </dsp:txXfrm>
    </dsp:sp>
    <dsp:sp modelId="{439BADC2-C9A5-4001-A29B-F05480145F4D}">
      <dsp:nvSpPr>
        <dsp:cNvPr id="0" name=""/>
        <dsp:cNvSpPr/>
      </dsp:nvSpPr>
      <dsp:spPr>
        <a:xfrm>
          <a:off x="789622" y="3549046"/>
          <a:ext cx="2430107" cy="1074780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>
              <a:solidFill>
                <a:schemeClr val="tx1"/>
              </a:solidFill>
            </a:rPr>
            <a:t>Autoridades Tradicionales Indígenas</a:t>
          </a:r>
        </a:p>
      </dsp:txBody>
      <dsp:txXfrm>
        <a:off x="1145503" y="3706444"/>
        <a:ext cx="1718345" cy="759984"/>
      </dsp:txXfrm>
    </dsp:sp>
    <dsp:sp modelId="{750F77AF-9A98-43C5-9D86-CEDB8EF89E16}">
      <dsp:nvSpPr>
        <dsp:cNvPr id="0" name=""/>
        <dsp:cNvSpPr/>
      </dsp:nvSpPr>
      <dsp:spPr>
        <a:xfrm rot="11469600">
          <a:off x="2257753" y="2065887"/>
          <a:ext cx="404507" cy="469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 rot="10800000">
        <a:off x="2377958" y="2171468"/>
        <a:ext cx="283155" cy="281511"/>
      </dsp:txXfrm>
    </dsp:sp>
    <dsp:sp modelId="{EFC28891-FE8D-4181-9AC3-F62F34D7E853}">
      <dsp:nvSpPr>
        <dsp:cNvPr id="0" name=""/>
        <dsp:cNvSpPr/>
      </dsp:nvSpPr>
      <dsp:spPr>
        <a:xfrm>
          <a:off x="177673" y="1594206"/>
          <a:ext cx="1977963" cy="902244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>
              <a:solidFill>
                <a:schemeClr val="tx1"/>
              </a:solidFill>
            </a:rPr>
            <a:t>Juez</a:t>
          </a:r>
        </a:p>
      </dsp:txBody>
      <dsp:txXfrm>
        <a:off x="467339" y="1726337"/>
        <a:ext cx="1398631" cy="6379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394A0-3787-4302-A2ED-C637CEB38929}">
      <dsp:nvSpPr>
        <dsp:cNvPr id="0" name=""/>
        <dsp:cNvSpPr/>
      </dsp:nvSpPr>
      <dsp:spPr>
        <a:xfrm>
          <a:off x="2457959" y="3464803"/>
          <a:ext cx="490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0891" y="4572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66407-ED03-44E6-B0C1-76787C6B3C70}">
      <dsp:nvSpPr>
        <dsp:cNvPr id="0" name=""/>
        <dsp:cNvSpPr/>
      </dsp:nvSpPr>
      <dsp:spPr>
        <a:xfrm>
          <a:off x="4597778" y="2250899"/>
          <a:ext cx="490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0891" y="45720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B7811-3246-4E9B-B124-6DDC733B9B66}">
      <dsp:nvSpPr>
        <dsp:cNvPr id="0" name=""/>
        <dsp:cNvSpPr/>
      </dsp:nvSpPr>
      <dsp:spPr>
        <a:xfrm>
          <a:off x="2457959" y="1768911"/>
          <a:ext cx="490891" cy="527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445" y="0"/>
              </a:lnTo>
              <a:lnTo>
                <a:pt x="245445" y="527708"/>
              </a:lnTo>
              <a:lnTo>
                <a:pt x="490891" y="5277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9FD60-2E19-44AB-B488-15107AA6399A}">
      <dsp:nvSpPr>
        <dsp:cNvPr id="0" name=""/>
        <dsp:cNvSpPr/>
      </dsp:nvSpPr>
      <dsp:spPr>
        <a:xfrm>
          <a:off x="4629146" y="1195483"/>
          <a:ext cx="490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0891" y="45720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95117-42FA-4162-89DC-8552F22160EC}">
      <dsp:nvSpPr>
        <dsp:cNvPr id="0" name=""/>
        <dsp:cNvSpPr/>
      </dsp:nvSpPr>
      <dsp:spPr>
        <a:xfrm>
          <a:off x="2457959" y="1241203"/>
          <a:ext cx="490891" cy="527708"/>
        </a:xfrm>
        <a:custGeom>
          <a:avLst/>
          <a:gdLst/>
          <a:ahLst/>
          <a:cxnLst/>
          <a:rect l="0" t="0" r="0" b="0"/>
          <a:pathLst>
            <a:path>
              <a:moveTo>
                <a:pt x="0" y="527708"/>
              </a:moveTo>
              <a:lnTo>
                <a:pt x="245445" y="527708"/>
              </a:lnTo>
              <a:lnTo>
                <a:pt x="245445" y="0"/>
              </a:lnTo>
              <a:lnTo>
                <a:pt x="490891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606A5-50A4-41BF-8052-DC52183A4B82}">
      <dsp:nvSpPr>
        <dsp:cNvPr id="0" name=""/>
        <dsp:cNvSpPr/>
      </dsp:nvSpPr>
      <dsp:spPr>
        <a:xfrm>
          <a:off x="3503" y="1394606"/>
          <a:ext cx="2454455" cy="748609"/>
        </a:xfrm>
        <a:prstGeom prst="rect">
          <a:avLst/>
        </a:prstGeom>
        <a:solidFill>
          <a:schemeClr val="accent2">
            <a:lumMod val="75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>
              <a:solidFill>
                <a:schemeClr val="bg1"/>
              </a:solidFill>
            </a:rPr>
            <a:t>Situaciones de ingreso al PARD</a:t>
          </a:r>
        </a:p>
      </dsp:txBody>
      <dsp:txXfrm>
        <a:off x="3503" y="1394606"/>
        <a:ext cx="2454455" cy="748609"/>
      </dsp:txXfrm>
    </dsp:sp>
    <dsp:sp modelId="{A8A9227C-F5FF-49ED-8A6D-7D667EE34A29}">
      <dsp:nvSpPr>
        <dsp:cNvPr id="0" name=""/>
        <dsp:cNvSpPr/>
      </dsp:nvSpPr>
      <dsp:spPr>
        <a:xfrm>
          <a:off x="2948850" y="866898"/>
          <a:ext cx="1680296" cy="74860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/>
            <a:t>Amenaza de derechos</a:t>
          </a:r>
        </a:p>
      </dsp:txBody>
      <dsp:txXfrm>
        <a:off x="2948850" y="866898"/>
        <a:ext cx="1680296" cy="748609"/>
      </dsp:txXfrm>
    </dsp:sp>
    <dsp:sp modelId="{F83DA816-4790-4865-B507-AA496CAD3D32}">
      <dsp:nvSpPr>
        <dsp:cNvPr id="0" name=""/>
        <dsp:cNvSpPr/>
      </dsp:nvSpPr>
      <dsp:spPr>
        <a:xfrm>
          <a:off x="5120037" y="866898"/>
          <a:ext cx="3057466" cy="74860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/>
            <a:t>Inminente </a:t>
          </a:r>
          <a:r>
            <a:rPr lang="es-CO" sz="1600" b="1" kern="1200" dirty="0"/>
            <a:t>peligro o riesgo </a:t>
          </a:r>
          <a:r>
            <a:rPr lang="es-CO" sz="1600" kern="1200" dirty="0"/>
            <a:t>para ejercer los derechos, </a:t>
          </a:r>
          <a:r>
            <a:rPr lang="es-CO" sz="1600" b="0" kern="1200" dirty="0"/>
            <a:t>cuando no constituye una inobservancia</a:t>
          </a:r>
        </a:p>
      </dsp:txBody>
      <dsp:txXfrm>
        <a:off x="5120037" y="866898"/>
        <a:ext cx="3057466" cy="748609"/>
      </dsp:txXfrm>
    </dsp:sp>
    <dsp:sp modelId="{53A39DF8-DECF-4A33-B55C-3D2EEDA896EF}">
      <dsp:nvSpPr>
        <dsp:cNvPr id="0" name=""/>
        <dsp:cNvSpPr/>
      </dsp:nvSpPr>
      <dsp:spPr>
        <a:xfrm>
          <a:off x="2948850" y="1922314"/>
          <a:ext cx="1648928" cy="74860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/>
            <a:t>Vulneración de derechos</a:t>
          </a:r>
        </a:p>
      </dsp:txBody>
      <dsp:txXfrm>
        <a:off x="2948850" y="1922314"/>
        <a:ext cx="1648928" cy="748609"/>
      </dsp:txXfrm>
    </dsp:sp>
    <dsp:sp modelId="{E0E49205-D8F7-46CE-9209-C5699D886C1B}">
      <dsp:nvSpPr>
        <dsp:cNvPr id="0" name=""/>
        <dsp:cNvSpPr/>
      </dsp:nvSpPr>
      <dsp:spPr>
        <a:xfrm>
          <a:off x="5088669" y="1922314"/>
          <a:ext cx="3058816" cy="74860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/>
            <a:t>Daño, lesión o perjuicio  </a:t>
          </a:r>
          <a:r>
            <a:rPr lang="es-CO" sz="1600" kern="1200" dirty="0"/>
            <a:t>que impida ejercer los derechos </a:t>
          </a:r>
          <a:r>
            <a:rPr lang="es-CO" sz="1600" b="0" kern="1200" dirty="0"/>
            <a:t>cuando no constituye inobservancia</a:t>
          </a:r>
        </a:p>
      </dsp:txBody>
      <dsp:txXfrm>
        <a:off x="5088669" y="1922314"/>
        <a:ext cx="3058816" cy="748609"/>
      </dsp:txXfrm>
    </dsp:sp>
    <dsp:sp modelId="{40E67F73-9450-42D0-B231-6227B2A9E1BC}">
      <dsp:nvSpPr>
        <dsp:cNvPr id="0" name=""/>
        <dsp:cNvSpPr/>
      </dsp:nvSpPr>
      <dsp:spPr>
        <a:xfrm>
          <a:off x="3503" y="3136219"/>
          <a:ext cx="2454455" cy="748609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>
              <a:solidFill>
                <a:schemeClr val="bg1"/>
              </a:solidFill>
            </a:rPr>
            <a:t>Inobservancia de derechos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3503" y="3136219"/>
        <a:ext cx="2454455" cy="748609"/>
      </dsp:txXfrm>
    </dsp:sp>
    <dsp:sp modelId="{62995F8B-72E3-4967-B9F8-8C449212CE8C}">
      <dsp:nvSpPr>
        <dsp:cNvPr id="0" name=""/>
        <dsp:cNvSpPr/>
      </dsp:nvSpPr>
      <dsp:spPr>
        <a:xfrm>
          <a:off x="2948850" y="2977731"/>
          <a:ext cx="5364876" cy="106558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solidFill>
                <a:schemeClr val="tx1"/>
              </a:solidFill>
            </a:rPr>
            <a:t>Incumplimiento, omisión o negación de acceso</a:t>
          </a:r>
          <a:r>
            <a:rPr lang="es-CO" sz="1600" kern="1200" dirty="0" smtClean="0">
              <a:solidFill>
                <a:schemeClr val="tx1"/>
              </a:solidFill>
            </a:rPr>
            <a:t> a servicio, política, programa o acción de las autoridades administrativas, judiciales, tradicionales, actores de SNBF o entes territoriales.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solidFill>
                <a:schemeClr val="tx1"/>
              </a:solidFill>
            </a:rPr>
            <a:t>No  ingresa a PARD.</a:t>
          </a:r>
          <a:endParaRPr lang="es-ES" sz="1600" kern="1200" dirty="0">
            <a:solidFill>
              <a:schemeClr val="tx1"/>
            </a:solidFill>
          </a:endParaRPr>
        </a:p>
      </dsp:txBody>
      <dsp:txXfrm>
        <a:off x="2948850" y="2977731"/>
        <a:ext cx="5364876" cy="10655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83AC3-E3D9-4DB9-9797-5BBE06F97ED9}">
      <dsp:nvSpPr>
        <dsp:cNvPr id="0" name=""/>
        <dsp:cNvSpPr/>
      </dsp:nvSpPr>
      <dsp:spPr>
        <a:xfrm>
          <a:off x="2927" y="1499015"/>
          <a:ext cx="1923990" cy="205912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rgbClr val="1C67A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0" i="0" kern="1200" dirty="0">
              <a:solidFill>
                <a:schemeClr val="bg1"/>
              </a:solidFill>
            </a:rPr>
            <a:t>TRÁMITES DE RESTABLECIMIENTO DE DERECHOS DE LOS NIÑOS, NIÑAS Y ADOLESCENTES</a:t>
          </a:r>
        </a:p>
      </dsp:txBody>
      <dsp:txXfrm>
        <a:off x="59279" y="1555367"/>
        <a:ext cx="1811286" cy="1946417"/>
      </dsp:txXfrm>
    </dsp:sp>
    <dsp:sp modelId="{2B3986FB-5A6B-42AB-8306-0217EDAEDBC4}">
      <dsp:nvSpPr>
        <dsp:cNvPr id="0" name=""/>
        <dsp:cNvSpPr/>
      </dsp:nvSpPr>
      <dsp:spPr>
        <a:xfrm rot="17677548">
          <a:off x="1388253" y="1671569"/>
          <a:ext cx="1846926" cy="35068"/>
        </a:xfrm>
        <a:custGeom>
          <a:avLst/>
          <a:gdLst/>
          <a:ahLst/>
          <a:cxnLst/>
          <a:rect l="0" t="0" r="0" b="0"/>
          <a:pathLst>
            <a:path>
              <a:moveTo>
                <a:pt x="0" y="17534"/>
              </a:moveTo>
              <a:lnTo>
                <a:pt x="1846926" y="175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" kern="1200">
            <a:solidFill>
              <a:srgbClr val="1C67A1"/>
            </a:solidFill>
          </a:endParaRPr>
        </a:p>
      </dsp:txBody>
      <dsp:txXfrm>
        <a:off x="2265543" y="1642930"/>
        <a:ext cx="92346" cy="92346"/>
      </dsp:txXfrm>
    </dsp:sp>
    <dsp:sp modelId="{E25A4A84-655C-4568-A1E5-2BE44A831C66}">
      <dsp:nvSpPr>
        <dsp:cNvPr id="0" name=""/>
        <dsp:cNvSpPr/>
      </dsp:nvSpPr>
      <dsp:spPr>
        <a:xfrm>
          <a:off x="2696514" y="368632"/>
          <a:ext cx="1923990" cy="96199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rgbClr val="1C67A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>
              <a:solidFill>
                <a:schemeClr val="tx1"/>
              </a:solidFill>
            </a:rPr>
            <a:t>Inobservancia de Derechos</a:t>
          </a:r>
          <a:endParaRPr lang="es-CO" sz="1600" kern="1200" dirty="0">
            <a:solidFill>
              <a:schemeClr val="tx1"/>
            </a:solidFill>
          </a:endParaRPr>
        </a:p>
      </dsp:txBody>
      <dsp:txXfrm>
        <a:off x="2724690" y="396808"/>
        <a:ext cx="1867638" cy="905643"/>
      </dsp:txXfrm>
    </dsp:sp>
    <dsp:sp modelId="{E0F46E38-949D-4E97-9DFD-5BAB4E7C90D9}">
      <dsp:nvSpPr>
        <dsp:cNvPr id="0" name=""/>
        <dsp:cNvSpPr/>
      </dsp:nvSpPr>
      <dsp:spPr>
        <a:xfrm rot="8533">
          <a:off x="4620503" y="832937"/>
          <a:ext cx="678208" cy="35068"/>
        </a:xfrm>
        <a:custGeom>
          <a:avLst/>
          <a:gdLst/>
          <a:ahLst/>
          <a:cxnLst/>
          <a:rect l="0" t="0" r="0" b="0"/>
          <a:pathLst>
            <a:path>
              <a:moveTo>
                <a:pt x="0" y="17534"/>
              </a:moveTo>
              <a:lnTo>
                <a:pt x="678208" y="175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942653" y="833516"/>
        <a:ext cx="33910" cy="33910"/>
      </dsp:txXfrm>
    </dsp:sp>
    <dsp:sp modelId="{0A8C08CD-7E19-4BB5-8DDB-3680187AE277}">
      <dsp:nvSpPr>
        <dsp:cNvPr id="0" name=""/>
        <dsp:cNvSpPr/>
      </dsp:nvSpPr>
      <dsp:spPr>
        <a:xfrm>
          <a:off x="5298711" y="250923"/>
          <a:ext cx="2940011" cy="120078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Movilizar entidades encargadas y hacer acciones legales pertinentes.</a:t>
          </a:r>
        </a:p>
      </dsp:txBody>
      <dsp:txXfrm>
        <a:off x="5333881" y="286093"/>
        <a:ext cx="2869671" cy="1130441"/>
      </dsp:txXfrm>
    </dsp:sp>
    <dsp:sp modelId="{64563BAA-34AE-43F3-ABF2-3EF62E81C731}">
      <dsp:nvSpPr>
        <dsp:cNvPr id="0" name=""/>
        <dsp:cNvSpPr/>
      </dsp:nvSpPr>
      <dsp:spPr>
        <a:xfrm rot="21368745">
          <a:off x="1926074" y="2485970"/>
          <a:ext cx="745982" cy="35068"/>
        </a:xfrm>
        <a:custGeom>
          <a:avLst/>
          <a:gdLst/>
          <a:ahLst/>
          <a:cxnLst/>
          <a:rect l="0" t="0" r="0" b="0"/>
          <a:pathLst>
            <a:path>
              <a:moveTo>
                <a:pt x="0" y="17534"/>
              </a:moveTo>
              <a:lnTo>
                <a:pt x="745982" y="175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rgbClr val="1C67A1"/>
            </a:solidFill>
          </a:endParaRPr>
        </a:p>
      </dsp:txBody>
      <dsp:txXfrm>
        <a:off x="2280416" y="2484855"/>
        <a:ext cx="37299" cy="37299"/>
      </dsp:txXfrm>
    </dsp:sp>
    <dsp:sp modelId="{E2112BA7-A87B-493E-BCB4-83E1F678BB0C}">
      <dsp:nvSpPr>
        <dsp:cNvPr id="0" name=""/>
        <dsp:cNvSpPr/>
      </dsp:nvSpPr>
      <dsp:spPr>
        <a:xfrm>
          <a:off x="2671214" y="1997434"/>
          <a:ext cx="2039199" cy="96199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rgbClr val="1C67A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>
              <a:solidFill>
                <a:schemeClr val="tx1"/>
              </a:solidFill>
            </a:rPr>
            <a:t>Extraprocesales</a:t>
          </a:r>
        </a:p>
      </dsp:txBody>
      <dsp:txXfrm>
        <a:off x="2699390" y="2025610"/>
        <a:ext cx="1982847" cy="905643"/>
      </dsp:txXfrm>
    </dsp:sp>
    <dsp:sp modelId="{EA26FFE1-C5DA-46EC-AD87-F769C49832D9}">
      <dsp:nvSpPr>
        <dsp:cNvPr id="0" name=""/>
        <dsp:cNvSpPr/>
      </dsp:nvSpPr>
      <dsp:spPr>
        <a:xfrm rot="68815">
          <a:off x="4710340" y="2468171"/>
          <a:ext cx="726682" cy="35068"/>
        </a:xfrm>
        <a:custGeom>
          <a:avLst/>
          <a:gdLst/>
          <a:ahLst/>
          <a:cxnLst/>
          <a:rect l="0" t="0" r="0" b="0"/>
          <a:pathLst>
            <a:path>
              <a:moveTo>
                <a:pt x="0" y="17534"/>
              </a:moveTo>
              <a:lnTo>
                <a:pt x="726682" y="175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055514" y="2467538"/>
        <a:ext cx="36334" cy="36334"/>
      </dsp:txXfrm>
    </dsp:sp>
    <dsp:sp modelId="{4FEA929D-9943-42AD-9A88-4C980122570A}">
      <dsp:nvSpPr>
        <dsp:cNvPr id="0" name=""/>
        <dsp:cNvSpPr/>
      </dsp:nvSpPr>
      <dsp:spPr>
        <a:xfrm>
          <a:off x="5436950" y="1764170"/>
          <a:ext cx="2919482" cy="145761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Conciliación diligencia de reconocimiento voluntario, demandas, restablecimiento internacional de derechos.</a:t>
          </a:r>
        </a:p>
      </dsp:txBody>
      <dsp:txXfrm>
        <a:off x="5479642" y="1806862"/>
        <a:ext cx="2834098" cy="1372231"/>
      </dsp:txXfrm>
    </dsp:sp>
    <dsp:sp modelId="{EB2A2BD0-A64E-419E-89AC-DF16DA4AC981}">
      <dsp:nvSpPr>
        <dsp:cNvPr id="0" name=""/>
        <dsp:cNvSpPr/>
      </dsp:nvSpPr>
      <dsp:spPr>
        <a:xfrm rot="3550695">
          <a:off x="1560698" y="3155990"/>
          <a:ext cx="1502035" cy="35068"/>
        </a:xfrm>
        <a:custGeom>
          <a:avLst/>
          <a:gdLst/>
          <a:ahLst/>
          <a:cxnLst/>
          <a:rect l="0" t="0" r="0" b="0"/>
          <a:pathLst>
            <a:path>
              <a:moveTo>
                <a:pt x="0" y="17534"/>
              </a:moveTo>
              <a:lnTo>
                <a:pt x="1502035" y="175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rgbClr val="1C67A1"/>
            </a:solidFill>
          </a:endParaRPr>
        </a:p>
      </dsp:txBody>
      <dsp:txXfrm>
        <a:off x="2274165" y="3135973"/>
        <a:ext cx="75101" cy="75101"/>
      </dsp:txXfrm>
    </dsp:sp>
    <dsp:sp modelId="{6DDE25A5-3AC8-457E-B084-CA077328E445}">
      <dsp:nvSpPr>
        <dsp:cNvPr id="0" name=""/>
        <dsp:cNvSpPr/>
      </dsp:nvSpPr>
      <dsp:spPr>
        <a:xfrm>
          <a:off x="2696514" y="3337475"/>
          <a:ext cx="1923990" cy="96199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rgbClr val="1C67A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>
              <a:solidFill>
                <a:schemeClr val="tx1"/>
              </a:solidFill>
            </a:rPr>
            <a:t>Proceso Administrativo de Restablecimiento de Derechos (</a:t>
          </a:r>
          <a:r>
            <a:rPr lang="es-CO" sz="1600" b="1" kern="1200" dirty="0">
              <a:solidFill>
                <a:schemeClr val="tx1"/>
              </a:solidFill>
            </a:rPr>
            <a:t>PARD</a:t>
          </a:r>
          <a:r>
            <a:rPr lang="es-CO" sz="1600" kern="1200" dirty="0">
              <a:solidFill>
                <a:schemeClr val="tx1"/>
              </a:solidFill>
            </a:rPr>
            <a:t>)</a:t>
          </a:r>
        </a:p>
      </dsp:txBody>
      <dsp:txXfrm>
        <a:off x="2724690" y="3365651"/>
        <a:ext cx="1867638" cy="905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64000-7563-449C-A22D-740443228DCD}" type="datetimeFigureOut">
              <a:rPr lang="es-419" smtClean="0"/>
              <a:t>14/3/2019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65E79-FEFD-407F-A471-F2CD0896567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901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7A86D-ABF1-48D0-99BA-7267A920EDBF}" type="datetimeFigureOut">
              <a:rPr lang="es-CO"/>
              <a:pPr>
                <a:defRPr/>
              </a:pPr>
              <a:t>14/03/2019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F9CC4-5628-44A6-997F-3B85702BBA0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80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4050" y="275132"/>
            <a:ext cx="6838950" cy="1139252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B7A36EE7-F0E1-43C1-98D6-FB0CCF26C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200"/>
            <a:ext cx="8134350" cy="409606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3593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02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tillaInstituc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quarter" idx="10"/>
          </p:nvPr>
        </p:nvSpPr>
        <p:spPr>
          <a:xfrm>
            <a:off x="614598" y="1254124"/>
            <a:ext cx="7892816" cy="4187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5370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4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69C036-F303-4BF1-8813-244A969F7AD6}" type="datetimeFigureOut">
              <a:rPr lang="es-CO" smtClean="0"/>
              <a:pPr/>
              <a:t>14/03/2019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9B1172-A037-4B49-B94C-DD0D4901104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782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64490-A7E1-614E-A338-45F0C6C75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726A3B-18D2-914D-9FB9-5DC3B8A1C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22A55E-F12E-664E-9AD5-B430A72B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E68D-CF43-3A46-8EAF-A9CA4608B997}" type="datetimeFigureOut">
              <a:rPr lang="es-ES_tradnl" smtClean="0"/>
              <a:t>19/03/2019</a:t>
            </a:fld>
            <a:endParaRPr lang="es-ES_tradn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FA5242-8CD7-0943-8327-A7B63BB94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4DC869-DED3-E049-938D-E204AB13C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51E7-847A-B946-8881-AAEA44B769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926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887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3" r:id="rId3"/>
    <p:sldLayoutId id="2147483679" r:id="rId4"/>
    <p:sldLayoutId id="2147483680" r:id="rId5"/>
    <p:sldLayoutId id="2147483684" r:id="rId6"/>
    <p:sldLayoutId id="214748368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18D8A2-1C31-48AB-A260-320D6A888C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s-CO" b="1" dirty="0">
                <a:latin typeface="+mn-lt"/>
              </a:rPr>
              <a:t>LEY 1098 de </a:t>
            </a:r>
            <a:r>
              <a:rPr lang="es-CO" b="1" dirty="0" smtClean="0">
                <a:latin typeface="+mn-lt"/>
              </a:rPr>
              <a:t>2006</a:t>
            </a:r>
            <a:br>
              <a:rPr lang="es-CO" b="1" dirty="0" smtClean="0">
                <a:latin typeface="+mn-lt"/>
              </a:rPr>
            </a:br>
            <a:r>
              <a:rPr lang="es-CO" b="1" dirty="0" smtClean="0"/>
              <a:t>Código de Infancia </a:t>
            </a:r>
            <a:r>
              <a:rPr lang="es-CO" b="1" dirty="0"/>
              <a:t>y </a:t>
            </a:r>
            <a:r>
              <a:rPr lang="es-CO" b="1" dirty="0" smtClean="0"/>
              <a:t>Adolescencia</a:t>
            </a:r>
            <a:endParaRPr lang="es-CO" b="1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EA553E-4993-4422-B29F-21C3B36D7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ES" sz="3600" b="1" dirty="0" smtClean="0"/>
              <a:t>PROCESO DE RESTABECIMIENTO DE DERECHOS </a:t>
            </a:r>
            <a:endParaRPr lang="es-CO" sz="3600" b="1" dirty="0"/>
          </a:p>
        </p:txBody>
      </p:sp>
    </p:spTree>
    <p:extLst>
      <p:ext uri="{BB962C8B-B14F-4D97-AF65-F5344CB8AC3E}">
        <p14:creationId xmlns:p14="http://schemas.microsoft.com/office/powerpoint/2010/main" val="18328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2320368" y="2199629"/>
            <a:ext cx="3314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s-ES" altLang="es-CO" sz="4000" dirty="0">
              <a:solidFill>
                <a:schemeClr val="bg1">
                  <a:lumMod val="50000"/>
                </a:schemeClr>
              </a:solidFill>
              <a:ea typeface="MS PGothic" panose="020B0600070205080204" pitchFamily="34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s-ES" altLang="es-CO" sz="4000" dirty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11" name="10 Diagrama">
            <a:extLst>
              <a:ext uri="{FF2B5EF4-FFF2-40B4-BE49-F238E27FC236}">
                <a16:creationId xmlns:a16="http://schemas.microsoft.com/office/drawing/2014/main" id="{02140644-5879-4D94-A969-BA8EC45896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5233704"/>
              </p:ext>
            </p:extLst>
          </p:nvPr>
        </p:nvGraphicFramePr>
        <p:xfrm>
          <a:off x="198120" y="1356360"/>
          <a:ext cx="842772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10"/>
          <p:cNvSpPr txBox="1">
            <a:spLocks/>
          </p:cNvSpPr>
          <p:nvPr/>
        </p:nvSpPr>
        <p:spPr>
          <a:xfrm>
            <a:off x="777240" y="275132"/>
            <a:ext cx="7985760" cy="745948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839023"/>
          </a:xfrm>
        </p:spPr>
        <p:txBody>
          <a:bodyPr/>
          <a:lstStyle/>
          <a:p>
            <a:r>
              <a:rPr lang="es-ES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Restablecimiento de derechos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5038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325068"/>
          </a:xfrm>
        </p:spPr>
        <p:txBody>
          <a:bodyPr/>
          <a:lstStyle/>
          <a:p>
            <a:pPr marL="179388" lvl="0" indent="-179388"/>
            <a:r>
              <a:rPr lang="es-E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Proceso administrativo de restablecimiento de derechos (PARD) </a:t>
            </a:r>
            <a:endParaRPr lang="es-ES" sz="3200" b="1" u="sng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316480"/>
            <a:ext cx="8134350" cy="1783080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Actuaciones </a:t>
            </a:r>
            <a:r>
              <a:rPr lang="es-ES" dirty="0"/>
              <a:t>administrativas y/o judiciales que deben desarrollarse para la restauración de los </a:t>
            </a:r>
            <a:r>
              <a:rPr lang="es-ES" b="1" dirty="0"/>
              <a:t>derechos </a:t>
            </a:r>
            <a:r>
              <a:rPr lang="es-ES" dirty="0"/>
              <a:t>de los niños, las niñas y adolescentes que han sido </a:t>
            </a:r>
            <a:r>
              <a:rPr lang="es-ES" b="1" dirty="0"/>
              <a:t>vulnerados o amenazados.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7642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325068"/>
          </a:xfrm>
        </p:spPr>
        <p:txBody>
          <a:bodyPr/>
          <a:lstStyle/>
          <a:p>
            <a:pPr marL="179388" lvl="0" indent="-179388" algn="ctr"/>
            <a:r>
              <a:rPr lang="es-E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Proceso administrativo de restablecimiento de derechos (PARD) </a:t>
            </a:r>
            <a:endParaRPr lang="es-ES" sz="3200" b="1" u="sng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433753" y="1938741"/>
            <a:ext cx="7936579" cy="3489211"/>
            <a:chOff x="433753" y="1938741"/>
            <a:chExt cx="7936579" cy="3489211"/>
          </a:xfrm>
        </p:grpSpPr>
        <p:sp>
          <p:nvSpPr>
            <p:cNvPr id="5" name="CuadroTexto 5">
              <a:extLst>
                <a:ext uri="{FF2B5EF4-FFF2-40B4-BE49-F238E27FC236}">
                  <a16:creationId xmlns:a16="http://schemas.microsoft.com/office/drawing/2014/main" id="{4D06F46C-2A32-48F0-B372-F181B1CE1669}"/>
                </a:ext>
              </a:extLst>
            </p:cNvPr>
            <p:cNvSpPr txBox="1"/>
            <p:nvPr/>
          </p:nvSpPr>
          <p:spPr>
            <a:xfrm>
              <a:off x="628650" y="2658627"/>
              <a:ext cx="1687771" cy="147732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>
                  <a:solidFill>
                    <a:schemeClr val="bg1"/>
                  </a:solidFill>
                </a:rPr>
                <a:t>Conocimiento presunta amenaza o vulneración de derechos NNA</a:t>
              </a:r>
            </a:p>
          </p:txBody>
        </p:sp>
        <p:sp>
          <p:nvSpPr>
            <p:cNvPr id="6" name="CuadroTexto 8">
              <a:extLst>
                <a:ext uri="{FF2B5EF4-FFF2-40B4-BE49-F238E27FC236}">
                  <a16:creationId xmlns:a16="http://schemas.microsoft.com/office/drawing/2014/main" id="{A9F1C5F0-0EA3-4E29-A2A6-C75238EC3BB1}"/>
                </a:ext>
              </a:extLst>
            </p:cNvPr>
            <p:cNvSpPr txBox="1"/>
            <p:nvPr/>
          </p:nvSpPr>
          <p:spPr>
            <a:xfrm>
              <a:off x="2828219" y="2728855"/>
              <a:ext cx="1433015" cy="147732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/>
                <a:t>Auto de trámite ordenando verificación de derechos</a:t>
              </a:r>
            </a:p>
          </p:txBody>
        </p:sp>
        <p:sp>
          <p:nvSpPr>
            <p:cNvPr id="7" name="CuadroTexto 9">
              <a:extLst>
                <a:ext uri="{FF2B5EF4-FFF2-40B4-BE49-F238E27FC236}">
                  <a16:creationId xmlns:a16="http://schemas.microsoft.com/office/drawing/2014/main" id="{CF294846-79BF-49BD-8776-68A6C8B77D3D}"/>
                </a:ext>
              </a:extLst>
            </p:cNvPr>
            <p:cNvSpPr txBox="1"/>
            <p:nvPr/>
          </p:nvSpPr>
          <p:spPr>
            <a:xfrm>
              <a:off x="6851661" y="2114280"/>
              <a:ext cx="1433015" cy="9233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dirty="0"/>
                <a:t>Asunto conciliable.</a:t>
              </a:r>
            </a:p>
            <a:p>
              <a:r>
                <a:rPr lang="es-CO" dirty="0"/>
                <a:t>L. 640/01</a:t>
              </a:r>
            </a:p>
          </p:txBody>
        </p:sp>
        <p:sp>
          <p:nvSpPr>
            <p:cNvPr id="8" name="CuadroTexto 10">
              <a:extLst>
                <a:ext uri="{FF2B5EF4-FFF2-40B4-BE49-F238E27FC236}">
                  <a16:creationId xmlns:a16="http://schemas.microsoft.com/office/drawing/2014/main" id="{5A67C945-6063-4B21-9275-922B8079C5A3}"/>
                </a:ext>
              </a:extLst>
            </p:cNvPr>
            <p:cNvSpPr txBox="1"/>
            <p:nvPr/>
          </p:nvSpPr>
          <p:spPr>
            <a:xfrm>
              <a:off x="6827581" y="3275093"/>
              <a:ext cx="1542751" cy="9233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dirty="0"/>
                <a:t>Inobservancia de derechos. Activar SNBF.</a:t>
              </a:r>
            </a:p>
          </p:txBody>
        </p:sp>
        <p:sp>
          <p:nvSpPr>
            <p:cNvPr id="9" name="CuadroTexto 11">
              <a:extLst>
                <a:ext uri="{FF2B5EF4-FFF2-40B4-BE49-F238E27FC236}">
                  <a16:creationId xmlns:a16="http://schemas.microsoft.com/office/drawing/2014/main" id="{A90F6E0B-DAC8-41FB-80C3-BE42B091FA37}"/>
                </a:ext>
              </a:extLst>
            </p:cNvPr>
            <p:cNvSpPr txBox="1"/>
            <p:nvPr/>
          </p:nvSpPr>
          <p:spPr>
            <a:xfrm>
              <a:off x="6827581" y="4504622"/>
              <a:ext cx="1433015" cy="9233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b="1" dirty="0"/>
                <a:t>Amenaza o Vulneración de derechos</a:t>
              </a:r>
            </a:p>
          </p:txBody>
        </p:sp>
        <p:sp>
          <p:nvSpPr>
            <p:cNvPr id="11" name="CuadroTexto 12">
              <a:extLst>
                <a:ext uri="{FF2B5EF4-FFF2-40B4-BE49-F238E27FC236}">
                  <a16:creationId xmlns:a16="http://schemas.microsoft.com/office/drawing/2014/main" id="{4A25901A-5A1E-4250-9EA0-64BB8D6D0FE0}"/>
                </a:ext>
              </a:extLst>
            </p:cNvPr>
            <p:cNvSpPr txBox="1"/>
            <p:nvPr/>
          </p:nvSpPr>
          <p:spPr>
            <a:xfrm>
              <a:off x="4773032" y="3014014"/>
              <a:ext cx="1433015" cy="92333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/>
                <a:t>Verificación de garantía de derechos.</a:t>
              </a:r>
            </a:p>
          </p:txBody>
        </p:sp>
        <p:sp>
          <p:nvSpPr>
            <p:cNvPr id="12" name="CuadroTexto 6">
              <a:extLst>
                <a:ext uri="{FF2B5EF4-FFF2-40B4-BE49-F238E27FC236}">
                  <a16:creationId xmlns:a16="http://schemas.microsoft.com/office/drawing/2014/main" id="{78EB7AF4-EFC7-4725-84B0-EED9D4F63EE6}"/>
                </a:ext>
              </a:extLst>
            </p:cNvPr>
            <p:cNvSpPr txBox="1"/>
            <p:nvPr/>
          </p:nvSpPr>
          <p:spPr>
            <a:xfrm>
              <a:off x="433753" y="1938741"/>
              <a:ext cx="5842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b="1" dirty="0"/>
                <a:t>Verificación de Garantía de Derechos</a:t>
              </a:r>
              <a:r>
                <a:rPr lang="es-CO" b="1" dirty="0" smtClean="0"/>
                <a:t>. Art</a:t>
              </a:r>
              <a:r>
                <a:rPr lang="es-CO" b="1" dirty="0"/>
                <a:t>. </a:t>
              </a:r>
              <a:r>
                <a:rPr lang="es-CO" b="1" dirty="0"/>
                <a:t>52 L.1098/2006</a:t>
              </a:r>
            </a:p>
          </p:txBody>
        </p:sp>
        <p:sp>
          <p:nvSpPr>
            <p:cNvPr id="13" name="Flecha: a la derecha 7">
              <a:extLst>
                <a:ext uri="{FF2B5EF4-FFF2-40B4-BE49-F238E27FC236}">
                  <a16:creationId xmlns:a16="http://schemas.microsoft.com/office/drawing/2014/main" id="{899F7917-ED8A-40F1-ABAA-90980B84467F}"/>
                </a:ext>
              </a:extLst>
            </p:cNvPr>
            <p:cNvSpPr/>
            <p:nvPr/>
          </p:nvSpPr>
          <p:spPr>
            <a:xfrm>
              <a:off x="2367461" y="3257551"/>
              <a:ext cx="409717" cy="28421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14" name="Flecha: a la derecha 15">
              <a:extLst>
                <a:ext uri="{FF2B5EF4-FFF2-40B4-BE49-F238E27FC236}">
                  <a16:creationId xmlns:a16="http://schemas.microsoft.com/office/drawing/2014/main" id="{C3C22856-AF85-4878-B9B1-61CE7C6F613F}"/>
                </a:ext>
              </a:extLst>
            </p:cNvPr>
            <p:cNvSpPr/>
            <p:nvPr/>
          </p:nvSpPr>
          <p:spPr>
            <a:xfrm>
              <a:off x="4322642" y="3333574"/>
              <a:ext cx="409717" cy="28421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15" name="Flecha: a la derecha 16">
              <a:extLst>
                <a:ext uri="{FF2B5EF4-FFF2-40B4-BE49-F238E27FC236}">
                  <a16:creationId xmlns:a16="http://schemas.microsoft.com/office/drawing/2014/main" id="{8BEA3BE2-8FA3-426C-8BBC-DAD91022B705}"/>
                </a:ext>
              </a:extLst>
            </p:cNvPr>
            <p:cNvSpPr/>
            <p:nvPr/>
          </p:nvSpPr>
          <p:spPr>
            <a:xfrm>
              <a:off x="6315783" y="3352512"/>
              <a:ext cx="409717" cy="284210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16" name="Flecha: a la derecha 17">
              <a:extLst>
                <a:ext uri="{FF2B5EF4-FFF2-40B4-BE49-F238E27FC236}">
                  <a16:creationId xmlns:a16="http://schemas.microsoft.com/office/drawing/2014/main" id="{1269880A-E099-4DAD-A860-59241C8C5B84}"/>
                </a:ext>
              </a:extLst>
            </p:cNvPr>
            <p:cNvSpPr/>
            <p:nvPr/>
          </p:nvSpPr>
          <p:spPr>
            <a:xfrm rot="1864450">
              <a:off x="6345804" y="4245231"/>
              <a:ext cx="409717" cy="284210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17" name="Flecha: a la derecha 18">
              <a:extLst>
                <a:ext uri="{FF2B5EF4-FFF2-40B4-BE49-F238E27FC236}">
                  <a16:creationId xmlns:a16="http://schemas.microsoft.com/office/drawing/2014/main" id="{CAE19C43-E239-42A4-AE92-F015DDD3590F}"/>
                </a:ext>
              </a:extLst>
            </p:cNvPr>
            <p:cNvSpPr/>
            <p:nvPr/>
          </p:nvSpPr>
          <p:spPr>
            <a:xfrm rot="19909044">
              <a:off x="6272955" y="2504892"/>
              <a:ext cx="409717" cy="284210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19" name="Flecha: a la derecha 7">
              <a:extLst>
                <a:ext uri="{FF2B5EF4-FFF2-40B4-BE49-F238E27FC236}">
                  <a16:creationId xmlns:a16="http://schemas.microsoft.com/office/drawing/2014/main" id="{899F7917-ED8A-40F1-ABAA-90980B84467F}"/>
                </a:ext>
              </a:extLst>
            </p:cNvPr>
            <p:cNvSpPr/>
            <p:nvPr/>
          </p:nvSpPr>
          <p:spPr>
            <a:xfrm>
              <a:off x="2347047" y="3275093"/>
              <a:ext cx="409717" cy="284210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20" name="Flecha: a la derecha 15">
              <a:extLst>
                <a:ext uri="{FF2B5EF4-FFF2-40B4-BE49-F238E27FC236}">
                  <a16:creationId xmlns:a16="http://schemas.microsoft.com/office/drawing/2014/main" id="{C3C22856-AF85-4878-B9B1-61CE7C6F613F}"/>
                </a:ext>
              </a:extLst>
            </p:cNvPr>
            <p:cNvSpPr/>
            <p:nvPr/>
          </p:nvSpPr>
          <p:spPr>
            <a:xfrm>
              <a:off x="4302228" y="3352512"/>
              <a:ext cx="409717" cy="284210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</p:grpSp>
    </p:spTree>
    <p:extLst>
      <p:ext uri="{BB962C8B-B14F-4D97-AF65-F5344CB8AC3E}">
        <p14:creationId xmlns:p14="http://schemas.microsoft.com/office/powerpoint/2010/main" val="3029267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490774" y="2202065"/>
            <a:ext cx="8191384" cy="2945440"/>
            <a:chOff x="490774" y="2202065"/>
            <a:chExt cx="8191384" cy="2945440"/>
          </a:xfrm>
        </p:grpSpPr>
        <p:sp>
          <p:nvSpPr>
            <p:cNvPr id="3" name="2 Rectángulo"/>
            <p:cNvSpPr>
              <a:spLocks noChangeArrowheads="1"/>
            </p:cNvSpPr>
            <p:nvPr/>
          </p:nvSpPr>
          <p:spPr bwMode="auto">
            <a:xfrm>
              <a:off x="2802563" y="2202065"/>
              <a:ext cx="3314700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s-ES" altLang="es-CO" sz="4000" dirty="0">
                <a:solidFill>
                  <a:schemeClr val="bg1">
                    <a:lumMod val="50000"/>
                  </a:schemeClr>
                </a:solidFill>
                <a:ea typeface="MS PGothic" panose="020B0600070205080204" pitchFamily="34" charset="-128"/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s-ES" altLang="es-CO" sz="4000" dirty="0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  <p:sp>
          <p:nvSpPr>
            <p:cNvPr id="5" name="CuadroTexto 5">
              <a:extLst>
                <a:ext uri="{FF2B5EF4-FFF2-40B4-BE49-F238E27FC236}">
                  <a16:creationId xmlns:a16="http://schemas.microsoft.com/office/drawing/2014/main" id="{4D06F46C-2A32-48F0-B372-F181B1CE1669}"/>
                </a:ext>
              </a:extLst>
            </p:cNvPr>
            <p:cNvSpPr txBox="1"/>
            <p:nvPr/>
          </p:nvSpPr>
          <p:spPr>
            <a:xfrm>
              <a:off x="490774" y="3644266"/>
              <a:ext cx="1365615" cy="92333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>
                  <a:solidFill>
                    <a:schemeClr val="bg1"/>
                  </a:solidFill>
                </a:rPr>
                <a:t>Amenaza o vulneración de derechos</a:t>
              </a:r>
            </a:p>
          </p:txBody>
        </p:sp>
        <p:sp>
          <p:nvSpPr>
            <p:cNvPr id="6" name="CuadroTexto 8">
              <a:extLst>
                <a:ext uri="{FF2B5EF4-FFF2-40B4-BE49-F238E27FC236}">
                  <a16:creationId xmlns:a16="http://schemas.microsoft.com/office/drawing/2014/main" id="{A9F1C5F0-0EA3-4E29-A2A6-C75238EC3BB1}"/>
                </a:ext>
              </a:extLst>
            </p:cNvPr>
            <p:cNvSpPr txBox="1"/>
            <p:nvPr/>
          </p:nvSpPr>
          <p:spPr>
            <a:xfrm>
              <a:off x="2411471" y="3644485"/>
              <a:ext cx="1433015" cy="92333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/>
                <a:t>Auto de apertura del PARD.</a:t>
              </a:r>
            </a:p>
          </p:txBody>
        </p:sp>
        <p:sp>
          <p:nvSpPr>
            <p:cNvPr id="7" name="CuadroTexto 9">
              <a:extLst>
                <a:ext uri="{FF2B5EF4-FFF2-40B4-BE49-F238E27FC236}">
                  <a16:creationId xmlns:a16="http://schemas.microsoft.com/office/drawing/2014/main" id="{CF294846-79BF-49BD-8776-68A6C8B77D3D}"/>
                </a:ext>
              </a:extLst>
            </p:cNvPr>
            <p:cNvSpPr txBox="1"/>
            <p:nvPr/>
          </p:nvSpPr>
          <p:spPr>
            <a:xfrm>
              <a:off x="4391530" y="2731076"/>
              <a:ext cx="1814981" cy="9233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dirty="0"/>
                <a:t>Medidas de Restablecimiento de derechos</a:t>
              </a:r>
            </a:p>
          </p:txBody>
        </p:sp>
        <p:sp>
          <p:nvSpPr>
            <p:cNvPr id="8" name="CuadroTexto 10">
              <a:extLst>
                <a:ext uri="{FF2B5EF4-FFF2-40B4-BE49-F238E27FC236}">
                  <a16:creationId xmlns:a16="http://schemas.microsoft.com/office/drawing/2014/main" id="{5A67C945-6063-4B21-9275-922B8079C5A3}"/>
                </a:ext>
              </a:extLst>
            </p:cNvPr>
            <p:cNvSpPr txBox="1"/>
            <p:nvPr/>
          </p:nvSpPr>
          <p:spPr>
            <a:xfrm>
              <a:off x="4459914" y="4211262"/>
              <a:ext cx="1542751" cy="9233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dirty="0"/>
                <a:t>Decreto y práctica de pruebas</a:t>
              </a:r>
            </a:p>
          </p:txBody>
        </p:sp>
        <p:sp>
          <p:nvSpPr>
            <p:cNvPr id="9" name="CuadroTexto 6">
              <a:extLst>
                <a:ext uri="{FF2B5EF4-FFF2-40B4-BE49-F238E27FC236}">
                  <a16:creationId xmlns:a16="http://schemas.microsoft.com/office/drawing/2014/main" id="{78EB7AF4-EFC7-4725-84B0-EED9D4F63EE6}"/>
                </a:ext>
              </a:extLst>
            </p:cNvPr>
            <p:cNvSpPr txBox="1"/>
            <p:nvPr/>
          </p:nvSpPr>
          <p:spPr>
            <a:xfrm>
              <a:off x="684886" y="2202066"/>
              <a:ext cx="5842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b="1" dirty="0" smtClean="0"/>
                <a:t>Apertura </a:t>
              </a:r>
              <a:r>
                <a:rPr lang="es-CO" b="1" dirty="0"/>
                <a:t>PARD. </a:t>
              </a:r>
              <a:r>
                <a:rPr lang="es-CO" b="1" dirty="0"/>
                <a:t>Art. 99 y 100 L.1098/2006</a:t>
              </a:r>
            </a:p>
          </p:txBody>
        </p:sp>
        <p:sp>
          <p:nvSpPr>
            <p:cNvPr id="11" name="Flecha: a la derecha 7">
              <a:extLst>
                <a:ext uri="{FF2B5EF4-FFF2-40B4-BE49-F238E27FC236}">
                  <a16:creationId xmlns:a16="http://schemas.microsoft.com/office/drawing/2014/main" id="{899F7917-ED8A-40F1-ABAA-90980B84467F}"/>
                </a:ext>
              </a:extLst>
            </p:cNvPr>
            <p:cNvSpPr/>
            <p:nvPr/>
          </p:nvSpPr>
          <p:spPr>
            <a:xfrm>
              <a:off x="1921134" y="3987936"/>
              <a:ext cx="409717" cy="284210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cxnSp>
          <p:nvCxnSpPr>
            <p:cNvPr id="12" name="Conector: angular 14">
              <a:extLst>
                <a:ext uri="{FF2B5EF4-FFF2-40B4-BE49-F238E27FC236}">
                  <a16:creationId xmlns:a16="http://schemas.microsoft.com/office/drawing/2014/main" id="{B068ECCE-215D-460E-91AB-A80E38E1ABAF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 rot="16200000" flipH="1">
              <a:off x="4008669" y="4210139"/>
              <a:ext cx="555238" cy="347254"/>
            </a:xfrm>
            <a:prstGeom prst="bentConnector2">
              <a:avLst/>
            </a:prstGeom>
            <a:ln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uadroTexto 28">
              <a:extLst>
                <a:ext uri="{FF2B5EF4-FFF2-40B4-BE49-F238E27FC236}">
                  <a16:creationId xmlns:a16="http://schemas.microsoft.com/office/drawing/2014/main" id="{D599C047-1FF5-4760-BA9E-04136307B88F}"/>
                </a:ext>
              </a:extLst>
            </p:cNvPr>
            <p:cNvSpPr txBox="1"/>
            <p:nvPr/>
          </p:nvSpPr>
          <p:spPr>
            <a:xfrm>
              <a:off x="6845594" y="2934881"/>
              <a:ext cx="1367201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/>
                <a:t>Institucional</a:t>
              </a:r>
            </a:p>
          </p:txBody>
        </p:sp>
        <p:sp>
          <p:nvSpPr>
            <p:cNvPr id="14" name="CuadroTexto 29">
              <a:extLst>
                <a:ext uri="{FF2B5EF4-FFF2-40B4-BE49-F238E27FC236}">
                  <a16:creationId xmlns:a16="http://schemas.microsoft.com/office/drawing/2014/main" id="{6CDA634B-17BE-4165-A0EE-1528576EF00F}"/>
                </a:ext>
              </a:extLst>
            </p:cNvPr>
            <p:cNvSpPr txBox="1"/>
            <p:nvPr/>
          </p:nvSpPr>
          <p:spPr>
            <a:xfrm>
              <a:off x="6791135" y="2231852"/>
              <a:ext cx="1776918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/>
                <a:t>Medio Familiar</a:t>
              </a:r>
            </a:p>
          </p:txBody>
        </p:sp>
        <p:cxnSp>
          <p:nvCxnSpPr>
            <p:cNvPr id="15" name="14 Conector recto de flecha">
              <a:extLst>
                <a:ext uri="{FF2B5EF4-FFF2-40B4-BE49-F238E27FC236}">
                  <a16:creationId xmlns:a16="http://schemas.microsoft.com/office/drawing/2014/main" id="{807CD04B-4E95-42E2-BE74-F55B30967CEE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6220701" y="3108006"/>
              <a:ext cx="624893" cy="11542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 de flecha">
              <a:extLst>
                <a:ext uri="{FF2B5EF4-FFF2-40B4-BE49-F238E27FC236}">
                  <a16:creationId xmlns:a16="http://schemas.microsoft.com/office/drawing/2014/main" id="{BD94C2E9-F028-47D4-A3C5-3A42EFF343AD}"/>
                </a:ext>
              </a:extLst>
            </p:cNvPr>
            <p:cNvCxnSpPr>
              <a:cxnSpLocks/>
              <a:endCxn id="14" idx="1"/>
            </p:cNvCxnSpPr>
            <p:nvPr/>
          </p:nvCxnSpPr>
          <p:spPr>
            <a:xfrm flipV="1">
              <a:off x="6220700" y="2404976"/>
              <a:ext cx="570435" cy="714572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echa: a la derecha 38">
              <a:extLst>
                <a:ext uri="{FF2B5EF4-FFF2-40B4-BE49-F238E27FC236}">
                  <a16:creationId xmlns:a16="http://schemas.microsoft.com/office/drawing/2014/main" id="{9FB2CA54-89E9-4AB1-B180-602976FF7EAA}"/>
                </a:ext>
              </a:extLst>
            </p:cNvPr>
            <p:cNvSpPr/>
            <p:nvPr/>
          </p:nvSpPr>
          <p:spPr>
            <a:xfrm>
              <a:off x="6132237" y="4421255"/>
              <a:ext cx="622007" cy="240130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cxnSp>
          <p:nvCxnSpPr>
            <p:cNvPr id="18" name="Conector: angular 46">
              <a:extLst>
                <a:ext uri="{FF2B5EF4-FFF2-40B4-BE49-F238E27FC236}">
                  <a16:creationId xmlns:a16="http://schemas.microsoft.com/office/drawing/2014/main" id="{EA5FC683-A751-414D-9595-A117ACBD09A3}"/>
                </a:ext>
              </a:extLst>
            </p:cNvPr>
            <p:cNvCxnSpPr>
              <a:cxnSpLocks/>
              <a:stCxn id="6" idx="3"/>
              <a:endCxn id="7" idx="1"/>
            </p:cNvCxnSpPr>
            <p:nvPr/>
          </p:nvCxnSpPr>
          <p:spPr>
            <a:xfrm flipV="1">
              <a:off x="3844486" y="3181200"/>
              <a:ext cx="547044" cy="91340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uadroTexto 58">
              <a:extLst>
                <a:ext uri="{FF2B5EF4-FFF2-40B4-BE49-F238E27FC236}">
                  <a16:creationId xmlns:a16="http://schemas.microsoft.com/office/drawing/2014/main" id="{61D4A750-BEE3-405B-AF14-A0945ACD2029}"/>
                </a:ext>
              </a:extLst>
            </p:cNvPr>
            <p:cNvSpPr txBox="1"/>
            <p:nvPr/>
          </p:nvSpPr>
          <p:spPr>
            <a:xfrm>
              <a:off x="7316543" y="4224175"/>
              <a:ext cx="1365615" cy="92333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es-CO" dirty="0"/>
                <a:t>Audiencia de Pruebas y Fallo</a:t>
              </a:r>
            </a:p>
          </p:txBody>
        </p:sp>
        <p:sp>
          <p:nvSpPr>
            <p:cNvPr id="20" name="CuadroTexto 56">
              <a:extLst>
                <a:ext uri="{FF2B5EF4-FFF2-40B4-BE49-F238E27FC236}">
                  <a16:creationId xmlns:a16="http://schemas.microsoft.com/office/drawing/2014/main" id="{69E9F5E7-5E36-41CB-8ABA-2B199B9821C3}"/>
                </a:ext>
              </a:extLst>
            </p:cNvPr>
            <p:cNvSpPr txBox="1"/>
            <p:nvPr/>
          </p:nvSpPr>
          <p:spPr>
            <a:xfrm>
              <a:off x="6112861" y="4685840"/>
              <a:ext cx="1203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sz="1200" dirty="0"/>
                <a:t>6 meses</a:t>
              </a:r>
            </a:p>
            <a:p>
              <a:r>
                <a:rPr lang="es-CO" sz="1200" dirty="0"/>
                <a:t>improrrogables</a:t>
              </a:r>
            </a:p>
          </p:txBody>
        </p:sp>
      </p:grpSp>
      <p:sp>
        <p:nvSpPr>
          <p:cNvPr id="21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325068"/>
          </a:xfrm>
        </p:spPr>
        <p:txBody>
          <a:bodyPr/>
          <a:lstStyle/>
          <a:p>
            <a:pPr marL="179388" lvl="0" indent="-179388" algn="ctr"/>
            <a:r>
              <a:rPr lang="es-E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Proceso administrativo de restablecimiento de derechos (PARD) </a:t>
            </a:r>
            <a:endParaRPr lang="es-ES" sz="3200" b="1" u="sng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96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042160"/>
            <a:ext cx="8134350" cy="2727960"/>
          </a:xfrm>
        </p:spPr>
        <p:txBody>
          <a:bodyPr/>
          <a:lstStyle/>
          <a:p>
            <a:pPr marL="0" indent="0" algn="just">
              <a:buNone/>
            </a:pPr>
            <a:r>
              <a:rPr lang="es-ES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Definición de la situación </a:t>
            </a:r>
            <a:r>
              <a:rPr lang="es-ES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jurídica</a:t>
            </a:r>
          </a:p>
          <a:p>
            <a:pPr marL="0" indent="0" algn="just">
              <a:buNone/>
            </a:pPr>
            <a:r>
              <a:rPr lang="es-CO" dirty="0" smtClean="0"/>
              <a:t>Decisión </a:t>
            </a:r>
            <a:r>
              <a:rPr lang="es-CO" dirty="0"/>
              <a:t>que adopta la AA en el PARD a través de </a:t>
            </a:r>
            <a:r>
              <a:rPr lang="es-CO" b="1" dirty="0"/>
              <a:t>acto administrativo </a:t>
            </a:r>
            <a:r>
              <a:rPr lang="es-CO" dirty="0"/>
              <a:t>frente a la amenaza o vulneración de derechos. Puede darse en dos sentidos: </a:t>
            </a:r>
            <a:r>
              <a:rPr lang="es-CO" b="1" dirty="0"/>
              <a:t>declaratoria de vulneración de derechos o declaratoria de adaptabilidad</a:t>
            </a:r>
            <a:endParaRPr lang="es-CO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28650" y="275132"/>
            <a:ext cx="8134350" cy="13250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388" indent="-179388"/>
            <a:r>
              <a:rPr lang="es-E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Proceso administrativo de restablecimiento de derechos (PARD) </a:t>
            </a:r>
            <a:endParaRPr lang="es-ES" sz="3200" b="1" u="sng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1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325068"/>
          </a:xfrm>
        </p:spPr>
        <p:txBody>
          <a:bodyPr/>
          <a:lstStyle/>
          <a:p>
            <a:pPr marL="179388" lvl="0" indent="-179388" algn="ctr"/>
            <a:r>
              <a:rPr lang="es-E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Proceso administrativo de restablecimiento de derechos (PARD) </a:t>
            </a:r>
            <a:endParaRPr lang="es-ES" sz="3200" b="1" u="sng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Rectángulo"/>
          <p:cNvSpPr>
            <a:spLocks noChangeArrowheads="1"/>
          </p:cNvSpPr>
          <p:nvPr/>
        </p:nvSpPr>
        <p:spPr bwMode="auto">
          <a:xfrm>
            <a:off x="3035919" y="2065903"/>
            <a:ext cx="3314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s-ES" altLang="es-CO" sz="4000" dirty="0">
              <a:solidFill>
                <a:schemeClr val="bg1">
                  <a:lumMod val="50000"/>
                </a:schemeClr>
              </a:solidFill>
              <a:ea typeface="MS PGothic" panose="020B0600070205080204" pitchFamily="34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s-ES" altLang="es-CO" sz="4000" dirty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5" name="CuadroTexto 5">
            <a:extLst>
              <a:ext uri="{FF2B5EF4-FFF2-40B4-BE49-F238E27FC236}">
                <a16:creationId xmlns:a16="http://schemas.microsoft.com/office/drawing/2014/main" id="{4D06F46C-2A32-48F0-B372-F181B1CE1669}"/>
              </a:ext>
            </a:extLst>
          </p:cNvPr>
          <p:cNvSpPr txBox="1"/>
          <p:nvPr/>
        </p:nvSpPr>
        <p:spPr>
          <a:xfrm>
            <a:off x="628650" y="4097032"/>
            <a:ext cx="1542751" cy="92333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>
                <a:solidFill>
                  <a:schemeClr val="bg1"/>
                </a:solidFill>
              </a:rPr>
              <a:t>Audiencia de pruebas y Fallo</a:t>
            </a:r>
          </a:p>
        </p:txBody>
      </p:sp>
      <p:sp>
        <p:nvSpPr>
          <p:cNvPr id="6" name="CuadroTexto 8">
            <a:extLst>
              <a:ext uri="{FF2B5EF4-FFF2-40B4-BE49-F238E27FC236}">
                <a16:creationId xmlns:a16="http://schemas.microsoft.com/office/drawing/2014/main" id="{A9F1C5F0-0EA3-4E29-A2A6-C75238EC3BB1}"/>
              </a:ext>
            </a:extLst>
          </p:cNvPr>
          <p:cNvSpPr txBox="1"/>
          <p:nvPr/>
        </p:nvSpPr>
        <p:spPr>
          <a:xfrm>
            <a:off x="2898759" y="2979688"/>
            <a:ext cx="1516558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dirty="0"/>
              <a:t>Declaración de </a:t>
            </a:r>
            <a:r>
              <a:rPr lang="es-CO" dirty="0" smtClean="0"/>
              <a:t>Vulneración </a:t>
            </a:r>
            <a:r>
              <a:rPr lang="es-CO" dirty="0"/>
              <a:t>de derechos</a:t>
            </a:r>
          </a:p>
        </p:txBody>
      </p:sp>
      <p:sp>
        <p:nvSpPr>
          <p:cNvPr id="7" name="CuadroTexto 9">
            <a:extLst>
              <a:ext uri="{FF2B5EF4-FFF2-40B4-BE49-F238E27FC236}">
                <a16:creationId xmlns:a16="http://schemas.microsoft.com/office/drawing/2014/main" id="{CF294846-79BF-49BD-8776-68A6C8B77D3D}"/>
              </a:ext>
            </a:extLst>
          </p:cNvPr>
          <p:cNvSpPr txBox="1"/>
          <p:nvPr/>
        </p:nvSpPr>
        <p:spPr>
          <a:xfrm>
            <a:off x="7166149" y="2276809"/>
            <a:ext cx="143301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Cierre</a:t>
            </a:r>
          </a:p>
        </p:txBody>
      </p:sp>
      <p:sp>
        <p:nvSpPr>
          <p:cNvPr id="8" name="CuadroTexto 10">
            <a:extLst>
              <a:ext uri="{FF2B5EF4-FFF2-40B4-BE49-F238E27FC236}">
                <a16:creationId xmlns:a16="http://schemas.microsoft.com/office/drawing/2014/main" id="{5A67C945-6063-4B21-9275-922B8079C5A3}"/>
              </a:ext>
            </a:extLst>
          </p:cNvPr>
          <p:cNvSpPr txBox="1"/>
          <p:nvPr/>
        </p:nvSpPr>
        <p:spPr>
          <a:xfrm>
            <a:off x="7166149" y="3376968"/>
            <a:ext cx="154275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Reintegro</a:t>
            </a:r>
          </a:p>
        </p:txBody>
      </p:sp>
      <p:sp>
        <p:nvSpPr>
          <p:cNvPr id="9" name="CuadroTexto 11">
            <a:extLst>
              <a:ext uri="{FF2B5EF4-FFF2-40B4-BE49-F238E27FC236}">
                <a16:creationId xmlns:a16="http://schemas.microsoft.com/office/drawing/2014/main" id="{A90F6E0B-DAC8-41FB-80C3-BE42B091FA37}"/>
              </a:ext>
            </a:extLst>
          </p:cNvPr>
          <p:cNvSpPr txBox="1"/>
          <p:nvPr/>
        </p:nvSpPr>
        <p:spPr>
          <a:xfrm>
            <a:off x="7166149" y="4537267"/>
            <a:ext cx="154275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C67A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b="1" dirty="0"/>
              <a:t>Adoptabilidad</a:t>
            </a:r>
          </a:p>
        </p:txBody>
      </p:sp>
      <p:sp>
        <p:nvSpPr>
          <p:cNvPr id="11" name="CuadroTexto 12">
            <a:extLst>
              <a:ext uri="{FF2B5EF4-FFF2-40B4-BE49-F238E27FC236}">
                <a16:creationId xmlns:a16="http://schemas.microsoft.com/office/drawing/2014/main" id="{4A25901A-5A1E-4250-9EA0-64BB8D6D0FE0}"/>
              </a:ext>
            </a:extLst>
          </p:cNvPr>
          <p:cNvSpPr txBox="1"/>
          <p:nvPr/>
        </p:nvSpPr>
        <p:spPr>
          <a:xfrm>
            <a:off x="2878347" y="5020362"/>
            <a:ext cx="1536970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dirty="0"/>
              <a:t>Declaratoria de adoptabilidad</a:t>
            </a:r>
          </a:p>
        </p:txBody>
      </p:sp>
      <p:sp>
        <p:nvSpPr>
          <p:cNvPr id="12" name="CuadroTexto 6">
            <a:extLst>
              <a:ext uri="{FF2B5EF4-FFF2-40B4-BE49-F238E27FC236}">
                <a16:creationId xmlns:a16="http://schemas.microsoft.com/office/drawing/2014/main" id="{78EB7AF4-EFC7-4725-84B0-EED9D4F63EE6}"/>
              </a:ext>
            </a:extLst>
          </p:cNvPr>
          <p:cNvSpPr txBox="1"/>
          <p:nvPr/>
        </p:nvSpPr>
        <p:spPr>
          <a:xfrm>
            <a:off x="953911" y="2115572"/>
            <a:ext cx="584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b="1" dirty="0" smtClean="0"/>
              <a:t>Definición </a:t>
            </a:r>
            <a:r>
              <a:rPr lang="es-CO" b="1" dirty="0"/>
              <a:t>de situación jurídica</a:t>
            </a:r>
          </a:p>
        </p:txBody>
      </p:sp>
      <p:sp>
        <p:nvSpPr>
          <p:cNvPr id="18" name="CuadroTexto 2">
            <a:extLst>
              <a:ext uri="{FF2B5EF4-FFF2-40B4-BE49-F238E27FC236}">
                <a16:creationId xmlns:a16="http://schemas.microsoft.com/office/drawing/2014/main" id="{DA5A1DA9-C507-4B59-BEA8-9D92B2983517}"/>
              </a:ext>
            </a:extLst>
          </p:cNvPr>
          <p:cNvSpPr txBox="1"/>
          <p:nvPr/>
        </p:nvSpPr>
        <p:spPr>
          <a:xfrm>
            <a:off x="4750013" y="2411823"/>
            <a:ext cx="176169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Seguimiento 6 meses. Desde ejecutoria del fallo.</a:t>
            </a:r>
          </a:p>
          <a:p>
            <a:r>
              <a:rPr lang="es-CO" dirty="0"/>
              <a:t>Prórroga excepcional por 6 </a:t>
            </a:r>
            <a:r>
              <a:rPr lang="es-CO" dirty="0"/>
              <a:t>meses</a:t>
            </a:r>
            <a:r>
              <a:rPr lang="es-CO" dirty="0"/>
              <a:t>. (Motivada)</a:t>
            </a:r>
            <a:endParaRPr lang="es-CO" dirty="0"/>
          </a:p>
        </p:txBody>
      </p:sp>
      <p:cxnSp>
        <p:nvCxnSpPr>
          <p:cNvPr id="10" name="Conector angular 9"/>
          <p:cNvCxnSpPr>
            <a:stCxn id="18" idx="3"/>
            <a:endCxn id="7" idx="1"/>
          </p:cNvCxnSpPr>
          <p:nvPr/>
        </p:nvCxnSpPr>
        <p:spPr>
          <a:xfrm flipV="1">
            <a:off x="6511710" y="2461475"/>
            <a:ext cx="654439" cy="1104510"/>
          </a:xfrm>
          <a:prstGeom prst="bentConnector3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r 20"/>
          <p:cNvCxnSpPr>
            <a:stCxn id="18" idx="3"/>
            <a:endCxn id="9" idx="1"/>
          </p:cNvCxnSpPr>
          <p:nvPr/>
        </p:nvCxnSpPr>
        <p:spPr>
          <a:xfrm>
            <a:off x="6511710" y="3565985"/>
            <a:ext cx="654439" cy="1155948"/>
          </a:xfrm>
          <a:prstGeom prst="bentConnector3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18" idx="3"/>
            <a:endCxn id="8" idx="1"/>
          </p:cNvCxnSpPr>
          <p:nvPr/>
        </p:nvCxnSpPr>
        <p:spPr>
          <a:xfrm flipV="1">
            <a:off x="6511710" y="3561634"/>
            <a:ext cx="654439" cy="4351"/>
          </a:xfrm>
          <a:prstGeom prst="bentConnector3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5" idx="3"/>
            <a:endCxn id="6" idx="1"/>
          </p:cNvCxnSpPr>
          <p:nvPr/>
        </p:nvCxnSpPr>
        <p:spPr>
          <a:xfrm flipV="1">
            <a:off x="2171401" y="3579853"/>
            <a:ext cx="727358" cy="978844"/>
          </a:xfrm>
          <a:prstGeom prst="bentConnector3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angular 30"/>
          <p:cNvCxnSpPr>
            <a:stCxn id="5" idx="3"/>
            <a:endCxn id="11" idx="1"/>
          </p:cNvCxnSpPr>
          <p:nvPr/>
        </p:nvCxnSpPr>
        <p:spPr>
          <a:xfrm>
            <a:off x="2171401" y="4558697"/>
            <a:ext cx="706946" cy="923330"/>
          </a:xfrm>
          <a:prstGeom prst="bentConnector3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>
            <a:stCxn id="6" idx="3"/>
            <a:endCxn id="18" idx="1"/>
          </p:cNvCxnSpPr>
          <p:nvPr/>
        </p:nvCxnSpPr>
        <p:spPr>
          <a:xfrm flipV="1">
            <a:off x="4415317" y="3565985"/>
            <a:ext cx="334696" cy="13868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9">
            <a:extLst>
              <a:ext uri="{FF2B5EF4-FFF2-40B4-BE49-F238E27FC236}">
                <a16:creationId xmlns:a16="http://schemas.microsoft.com/office/drawing/2014/main" id="{CF294846-79BF-49BD-8776-68A6C8B77D3D}"/>
              </a:ext>
            </a:extLst>
          </p:cNvPr>
          <p:cNvSpPr txBox="1"/>
          <p:nvPr/>
        </p:nvSpPr>
        <p:spPr>
          <a:xfrm>
            <a:off x="7166149" y="2273911"/>
            <a:ext cx="143301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Cierre</a:t>
            </a:r>
          </a:p>
        </p:txBody>
      </p:sp>
      <p:sp>
        <p:nvSpPr>
          <p:cNvPr id="64" name="CuadroTexto 10">
            <a:extLst>
              <a:ext uri="{FF2B5EF4-FFF2-40B4-BE49-F238E27FC236}">
                <a16:creationId xmlns:a16="http://schemas.microsoft.com/office/drawing/2014/main" id="{5A67C945-6063-4B21-9275-922B8079C5A3}"/>
              </a:ext>
            </a:extLst>
          </p:cNvPr>
          <p:cNvSpPr txBox="1"/>
          <p:nvPr/>
        </p:nvSpPr>
        <p:spPr>
          <a:xfrm>
            <a:off x="7166149" y="3374070"/>
            <a:ext cx="154275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Reintegro</a:t>
            </a:r>
          </a:p>
        </p:txBody>
      </p:sp>
    </p:spTree>
    <p:extLst>
      <p:ext uri="{BB962C8B-B14F-4D97-AF65-F5344CB8AC3E}">
        <p14:creationId xmlns:p14="http://schemas.microsoft.com/office/powerpoint/2010/main" val="1709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38E1-766A-4A1C-B54C-D2516856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750" y="620688"/>
            <a:ext cx="0" cy="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Conector recto 3"/>
          <p:cNvSpPr/>
          <p:nvPr/>
        </p:nvSpPr>
        <p:spPr>
          <a:xfrm>
            <a:off x="4572000" y="2801615"/>
            <a:ext cx="2751094" cy="4774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38731"/>
                </a:lnTo>
                <a:lnTo>
                  <a:pt x="2751094" y="238731"/>
                </a:lnTo>
                <a:lnTo>
                  <a:pt x="2751094" y="477462"/>
                </a:lnTo>
              </a:path>
            </a:pathLst>
          </a:custGeom>
          <a:noFill/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Conector recto 4"/>
          <p:cNvSpPr/>
          <p:nvPr/>
        </p:nvSpPr>
        <p:spPr>
          <a:xfrm>
            <a:off x="1820905" y="2801615"/>
            <a:ext cx="2751094" cy="4774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751094" y="0"/>
                </a:moveTo>
                <a:lnTo>
                  <a:pt x="2751094" y="238731"/>
                </a:lnTo>
                <a:lnTo>
                  <a:pt x="0" y="238731"/>
                </a:lnTo>
                <a:lnTo>
                  <a:pt x="0" y="477462"/>
                </a:lnTo>
              </a:path>
            </a:pathLst>
          </a:custGeom>
          <a:noFill/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Grupo 5"/>
          <p:cNvGrpSpPr/>
          <p:nvPr/>
        </p:nvGrpSpPr>
        <p:grpSpPr>
          <a:xfrm>
            <a:off x="3435184" y="1664799"/>
            <a:ext cx="2273631" cy="1136815"/>
            <a:chOff x="2751616" y="792082"/>
            <a:chExt cx="2273631" cy="1136815"/>
          </a:xfrm>
          <a:scene3d>
            <a:camera prst="orthographicFront"/>
            <a:lightRig rig="flat" dir="t"/>
          </a:scene3d>
        </p:grpSpPr>
        <p:sp>
          <p:nvSpPr>
            <p:cNvPr id="16" name="Rectángulo 15"/>
            <p:cNvSpPr/>
            <p:nvPr/>
          </p:nvSpPr>
          <p:spPr>
            <a:xfrm>
              <a:off x="2751616" y="792082"/>
              <a:ext cx="2273631" cy="1136815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7" name="CuadroTexto 16"/>
            <p:cNvSpPr txBox="1"/>
            <p:nvPr/>
          </p:nvSpPr>
          <p:spPr>
            <a:xfrm>
              <a:off x="2751616" y="792082"/>
              <a:ext cx="2273631" cy="11368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20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ESTRUCTURA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20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CÓDIGO</a:t>
              </a:r>
              <a:endParaRPr kumimoji="0" lang="es-ES" sz="2000" b="1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684090" y="3279077"/>
            <a:ext cx="2273631" cy="1914124"/>
            <a:chOff x="522" y="2406360"/>
            <a:chExt cx="2273631" cy="1914124"/>
          </a:xfrm>
          <a:solidFill>
            <a:schemeClr val="accent4">
              <a:lumMod val="75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</p:grpSpPr>
        <p:sp>
          <p:nvSpPr>
            <p:cNvPr id="14" name="Rectángulo 13"/>
            <p:cNvSpPr/>
            <p:nvPr/>
          </p:nvSpPr>
          <p:spPr>
            <a:xfrm>
              <a:off x="522" y="2406360"/>
              <a:ext cx="2273631" cy="1914124"/>
            </a:xfrm>
            <a:prstGeom prst="rect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522" y="2406360"/>
              <a:ext cx="2273631" cy="1914124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LIBRO 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PROTECCIÓN INTEGRAL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Art. 1 -138</a:t>
              </a: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3435184" y="3279077"/>
            <a:ext cx="2273631" cy="1770101"/>
            <a:chOff x="2751616" y="2406360"/>
            <a:chExt cx="2273631" cy="1770101"/>
          </a:xfrm>
          <a:scene3d>
            <a:camera prst="orthographicFront"/>
            <a:lightRig rig="flat" dir="t"/>
          </a:scene3d>
        </p:grpSpPr>
        <p:sp>
          <p:nvSpPr>
            <p:cNvPr id="12" name="Rectángulo 11"/>
            <p:cNvSpPr/>
            <p:nvPr/>
          </p:nvSpPr>
          <p:spPr>
            <a:xfrm>
              <a:off x="2751616" y="2406360"/>
              <a:ext cx="2273631" cy="1770101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uadroTexto 12"/>
            <p:cNvSpPr txBox="1"/>
            <p:nvPr/>
          </p:nvSpPr>
          <p:spPr>
            <a:xfrm>
              <a:off x="2751616" y="2406360"/>
              <a:ext cx="2273631" cy="177010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LIBRO II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SISTEMA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RESPONSABILIDAD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PENAL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ADOLESCENTE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O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Art. 139 - 200</a:t>
              </a:r>
              <a:endParaRPr kumimoji="0" lang="es-ES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186278" y="3279077"/>
            <a:ext cx="2273631" cy="1856897"/>
            <a:chOff x="5502710" y="2406360"/>
            <a:chExt cx="2273631" cy="1856897"/>
          </a:xfrm>
          <a:scene3d>
            <a:camera prst="orthographicFront"/>
            <a:lightRig rig="flat" dir="t"/>
          </a:scene3d>
        </p:grpSpPr>
        <p:sp>
          <p:nvSpPr>
            <p:cNvPr id="10" name="Rectángulo 9"/>
            <p:cNvSpPr/>
            <p:nvPr/>
          </p:nvSpPr>
          <p:spPr>
            <a:xfrm>
              <a:off x="5502710" y="2406360"/>
              <a:ext cx="2273631" cy="1856897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5502710" y="2406360"/>
              <a:ext cx="2273631" cy="1856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LIBRO III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SNBF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INSPECCIÓN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VIGILANCIA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 Y CONTROL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O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Art. 201 - 217</a:t>
              </a:r>
              <a:endParaRPr kumimoji="0" lang="es-ES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29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729553"/>
              </p:ext>
            </p:extLst>
          </p:nvPr>
        </p:nvGraphicFramePr>
        <p:xfrm>
          <a:off x="266700" y="304800"/>
          <a:ext cx="8705850" cy="628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06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641963"/>
              </p:ext>
            </p:extLst>
          </p:nvPr>
        </p:nvGraphicFramePr>
        <p:xfrm>
          <a:off x="266700" y="304800"/>
          <a:ext cx="8705850" cy="628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4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39252"/>
          </a:xfrm>
        </p:spPr>
        <p:txBody>
          <a:bodyPr/>
          <a:lstStyle/>
          <a:p>
            <a:pPr lvl="0"/>
            <a:r>
              <a:rPr lang="es-ES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Capítulo I - 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Obligaciones de la familia, la sociedad y el Estado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es-CO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023968"/>
              </p:ext>
            </p:extLst>
          </p:nvPr>
        </p:nvGraphicFramePr>
        <p:xfrm>
          <a:off x="628650" y="1600199"/>
          <a:ext cx="8134350" cy="4742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71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90812"/>
          </a:xfrm>
        </p:spPr>
        <p:txBody>
          <a:bodyPr/>
          <a:lstStyle/>
          <a:p>
            <a:pPr marL="179388" lvl="0" indent="-179388"/>
            <a:r>
              <a:rPr lang="es-ES" sz="3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Capítulo </a:t>
            </a:r>
            <a:r>
              <a:rPr lang="es-E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II – </a:t>
            </a:r>
            <a:r>
              <a:rPr lang="es-ES" sz="3200" b="1" u="sng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Medidas de restablecimiento de los derechos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006063"/>
              </p:ext>
            </p:extLst>
          </p:nvPr>
        </p:nvGraphicFramePr>
        <p:xfrm>
          <a:off x="628650" y="1843315"/>
          <a:ext cx="8134350" cy="4020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13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90812"/>
          </a:xfrm>
        </p:spPr>
        <p:txBody>
          <a:bodyPr/>
          <a:lstStyle/>
          <a:p>
            <a:pPr marL="179388" lvl="0" indent="-179388"/>
            <a:r>
              <a:rPr lang="es-ES" sz="3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Capítulo </a:t>
            </a:r>
            <a:r>
              <a:rPr lang="es-E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II – </a:t>
            </a:r>
            <a:r>
              <a:rPr lang="es-ES" sz="3200" b="1" u="sng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Medidas de restablecimiento de los derechos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270626"/>
              </p:ext>
            </p:extLst>
          </p:nvPr>
        </p:nvGraphicFramePr>
        <p:xfrm>
          <a:off x="725556" y="1843314"/>
          <a:ext cx="8037443" cy="4378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2440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90812"/>
          </a:xfrm>
        </p:spPr>
        <p:txBody>
          <a:bodyPr/>
          <a:lstStyle/>
          <a:p>
            <a:pPr marL="179388" lvl="0" indent="-179388"/>
            <a:r>
              <a:rPr lang="es-ES" sz="2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Capítulo III - Autoridades competentes para el restablecimiento de los derechos de los niños, las niñas y los adolescentes</a:t>
            </a:r>
          </a:p>
        </p:txBody>
      </p:sp>
      <p:graphicFrame>
        <p:nvGraphicFramePr>
          <p:cNvPr id="6" name="13 Diagrama">
            <a:extLst>
              <a:ext uri="{FF2B5EF4-FFF2-40B4-BE49-F238E27FC236}">
                <a16:creationId xmlns:a16="http://schemas.microsoft.com/office/drawing/2014/main" id="{5AF87221-0F8E-4AB0-B072-C106079A1A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5465482"/>
              </p:ext>
            </p:extLst>
          </p:nvPr>
        </p:nvGraphicFramePr>
        <p:xfrm>
          <a:off x="832773" y="1465944"/>
          <a:ext cx="8097867" cy="4885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17 CuadroTexto"/>
          <p:cNvSpPr txBox="1"/>
          <p:nvPr/>
        </p:nvSpPr>
        <p:spPr>
          <a:xfrm>
            <a:off x="6236970" y="6089767"/>
            <a:ext cx="2078183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Autoridades Administrativas (AA)</a:t>
            </a:r>
          </a:p>
        </p:txBody>
      </p:sp>
      <p:sp>
        <p:nvSpPr>
          <p:cNvPr id="8" name="18 CuadroTexto"/>
          <p:cNvSpPr txBox="1"/>
          <p:nvPr/>
        </p:nvSpPr>
        <p:spPr>
          <a:xfrm>
            <a:off x="381000" y="2502867"/>
            <a:ext cx="1831789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400" dirty="0"/>
              <a:t>Autoridades Judiciales</a:t>
            </a:r>
          </a:p>
        </p:txBody>
      </p:sp>
    </p:spTree>
    <p:extLst>
      <p:ext uri="{BB962C8B-B14F-4D97-AF65-F5344CB8AC3E}">
        <p14:creationId xmlns:p14="http://schemas.microsoft.com/office/powerpoint/2010/main" val="241086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986569"/>
              </p:ext>
            </p:extLst>
          </p:nvPr>
        </p:nvGraphicFramePr>
        <p:xfrm>
          <a:off x="628650" y="1414384"/>
          <a:ext cx="8317230" cy="4910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777240" y="275132"/>
            <a:ext cx="7985760" cy="745948"/>
          </a:xfrm>
        </p:spPr>
        <p:txBody>
          <a:bodyPr/>
          <a:lstStyle/>
          <a:p>
            <a:r>
              <a:rPr lang="es-ES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Restablecimiento </a:t>
            </a:r>
            <a:r>
              <a:rPr lang="es-ES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es-ES" b="1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derechos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286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Institucional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 Institucional" id="{5378510D-3F86-41B0-B24E-EBFF84E502B2}" vid="{1925170A-7FFB-4BDE-8A62-9F8924F39C8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4CCF45D1EB206448597A6ACCF404A65" ma:contentTypeVersion="11" ma:contentTypeDescription="Crear nuevo documento." ma:contentTypeScope="" ma:versionID="005d08f8284fc06271aeec767e680244">
  <xsd:schema xmlns:xsd="http://www.w3.org/2001/XMLSchema" xmlns:xs="http://www.w3.org/2001/XMLSchema" xmlns:p="http://schemas.microsoft.com/office/2006/metadata/properties" xmlns:ns2="cae778a9-23f7-4892-b6c3-17ac6a7b39c3" xmlns:ns3="c9bc6f6d-d7c9-4f92-9ea8-1928abe25730" targetNamespace="http://schemas.microsoft.com/office/2006/metadata/properties" ma:root="true" ma:fieldsID="71744bed86a53a3ca57a01aa830b782b" ns2:_="" ns3:_="">
    <xsd:import namespace="cae778a9-23f7-4892-b6c3-17ac6a7b39c3"/>
    <xsd:import namespace="c9bc6f6d-d7c9-4f92-9ea8-1928abe257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Descripci_x00f3_n"/>
                <xsd:element ref="ns2:Etiq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778a9-23f7-4892-b6c3-17ac6a7b39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Descripci_x00f3_n" ma:index="15" ma:displayName="Descripción" ma:format="Dropdown" ma:internalName="Descripci_x00f3_n">
      <xsd:simpleType>
        <xsd:restriction base="dms:Note">
          <xsd:maxLength value="255"/>
        </xsd:restriction>
      </xsd:simpleType>
    </xsd:element>
    <xsd:element name="Etiq" ma:index="16" ma:displayName="Etiq" ma:description="Facultad" ma:format="Dropdown" ma:internalName="Etiq">
      <xsd:simpleType>
        <xsd:union memberTypes="dms:Text">
          <xsd:simpleType>
            <xsd:restriction base="dms:Choice">
              <xsd:enumeration value="FCiencias de la Educ. Soc. y Hum."/>
              <xsd:enumeration value="FCiencias Econ. Adm. y Cont."/>
              <xsd:enumeration value="FIng. y Ciencias Ambientales"/>
              <xsd:enumeration value="Convenios"/>
              <xsd:enumeration value="N/A"/>
            </xsd:restriction>
          </xsd:simpleType>
        </xsd:un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bc6f6d-d7c9-4f92-9ea8-1928abe257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nombre 2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ci_x00f3_n xmlns="cae778a9-23f7-4892-b6c3-17ac6a7b39c3"/>
    <Etiq xmlns="cae778a9-23f7-4892-b6c3-17ac6a7b39c3"/>
  </documentManagement>
</p:properties>
</file>

<file path=customXml/itemProps1.xml><?xml version="1.0" encoding="utf-8"?>
<ds:datastoreItem xmlns:ds="http://schemas.openxmlformats.org/officeDocument/2006/customXml" ds:itemID="{164A33BC-B217-4828-995F-298C0F11F2F7}"/>
</file>

<file path=customXml/itemProps2.xml><?xml version="1.0" encoding="utf-8"?>
<ds:datastoreItem xmlns:ds="http://schemas.openxmlformats.org/officeDocument/2006/customXml" ds:itemID="{ABAF8A74-6790-48E4-944B-263BF151537B}"/>
</file>

<file path=customXml/itemProps3.xml><?xml version="1.0" encoding="utf-8"?>
<ds:datastoreItem xmlns:ds="http://schemas.openxmlformats.org/officeDocument/2006/customXml" ds:itemID="{124ED27B-1708-49E2-AB64-0456C0C4786B}"/>
</file>

<file path=docProps/app.xml><?xml version="1.0" encoding="utf-8"?>
<Properties xmlns="http://schemas.openxmlformats.org/officeDocument/2006/extended-properties" xmlns:vt="http://schemas.openxmlformats.org/officeDocument/2006/docPropsVTypes">
  <Template>Presentación Institucional</Template>
  <TotalTime>10329</TotalTime>
  <Words>924</Words>
  <Application>Microsoft Office PowerPoint</Application>
  <PresentationFormat>Presentación en pantalla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Calibri Light</vt:lpstr>
      <vt:lpstr>Verdana</vt:lpstr>
      <vt:lpstr>Presentación Institucional</vt:lpstr>
      <vt:lpstr>LEY 1098 de 2006 Código de Infancia y Adolescencia</vt:lpstr>
      <vt:lpstr>Presentación de PowerPoint</vt:lpstr>
      <vt:lpstr>Presentación de PowerPoint</vt:lpstr>
      <vt:lpstr>Presentación de PowerPoint</vt:lpstr>
      <vt:lpstr>Capítulo I - Obligaciones de la familia, la sociedad y el Estado </vt:lpstr>
      <vt:lpstr>Capítulo II – Medidas de restablecimiento de los derechos</vt:lpstr>
      <vt:lpstr>Capítulo II – Medidas de restablecimiento de los derechos</vt:lpstr>
      <vt:lpstr>Capítulo III - Autoridades competentes para el restablecimiento de los derechos de los niños, las niñas y los adolescentes</vt:lpstr>
      <vt:lpstr>Restablecimiento de derechos</vt:lpstr>
      <vt:lpstr>Restablecimiento de derechos</vt:lpstr>
      <vt:lpstr>Proceso administrativo de restablecimiento de derechos (PARD) </vt:lpstr>
      <vt:lpstr>Proceso administrativo de restablecimiento de derechos (PARD) </vt:lpstr>
      <vt:lpstr>Proceso administrativo de restablecimiento de derechos (PARD) </vt:lpstr>
      <vt:lpstr>Presentación de PowerPoint</vt:lpstr>
      <vt:lpstr>Proceso administrativo de restablecimiento de derechos (PARD)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Jaramillo Restrepo</dc:creator>
  <cp:lastModifiedBy>Adriana González</cp:lastModifiedBy>
  <cp:revision>171</cp:revision>
  <dcterms:created xsi:type="dcterms:W3CDTF">2016-08-31T13:45:16Z</dcterms:created>
  <dcterms:modified xsi:type="dcterms:W3CDTF">2019-03-19T23:09:18Z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0x010100F4CCF45D1EB206448597A6ACCF404A65</vt:lpwstr>
  </property>
</Properties>
</file>