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1.xml" ContentType="application/vnd.openxmlformats-officedocument.drawingml.diagramData+xml"/>
  <Override PartName="/ppt/diagrams/data4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theme/theme1.xml" ContentType="application/vnd.openxmlformats-officedocument.theme+xml"/>
  <Override PartName="/ppt/theme/theme2.xml" ContentType="application/vnd.openxmlformats-officedocument.theme+xml"/>
  <Override PartName="/ppt/diagrams/drawing3.xml" ContentType="application/vnd.ms-office.drawingml.diagramDrawing+xml"/>
  <Override PartName="/ppt/diagrams/quickStyle3.xml" ContentType="application/vnd.openxmlformats-officedocument.drawingml.diagramStyl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4.xml" ContentType="application/vnd.ms-office.drawingml.diagramDrawing+xml"/>
  <Override PartName="/ppt/diagrams/colors3.xml" ContentType="application/vnd.openxmlformats-officedocument.drawingml.diagramColors+xml"/>
  <Override PartName="/ppt/diagrams/layout3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ustom.xml" ContentType="application/vnd.openxmlformats-officedocument.custom-properties+xml"/>
  <Override PartName="/ppt/tags/tag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app.xml" ContentType="application/vnd.openxmlformats-officedocument.extended-properties+xml"/>
  <Override PartName="/ppt/tags/tag6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7" r:id="rId2"/>
    <p:sldId id="315" r:id="rId3"/>
    <p:sldId id="318" r:id="rId4"/>
    <p:sldId id="330" r:id="rId5"/>
    <p:sldId id="319" r:id="rId6"/>
    <p:sldId id="314" r:id="rId7"/>
    <p:sldId id="321" r:id="rId8"/>
    <p:sldId id="322" r:id="rId9"/>
    <p:sldId id="325" r:id="rId10"/>
    <p:sldId id="324" r:id="rId11"/>
    <p:sldId id="323" r:id="rId12"/>
    <p:sldId id="326" r:id="rId13"/>
    <p:sldId id="327" r:id="rId14"/>
    <p:sldId id="329" r:id="rId15"/>
  </p:sldIdLst>
  <p:sldSz cx="9144000" cy="6858000" type="screen4x3"/>
  <p:notesSz cx="6858000" cy="9144000"/>
  <p:custDataLst>
    <p:tags r:id="rId17"/>
  </p:custDataLst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3109"/>
    <a:srgbClr val="C85C12"/>
    <a:srgbClr val="E96B15"/>
    <a:srgbClr val="EC75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62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4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235299-B099-4713-98BD-9680A3E010AD}" type="doc">
      <dgm:prSet loTypeId="urn:microsoft.com/office/officeart/2005/8/layout/hierarchy6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96125A77-70C9-4A13-BD74-AB64A59A5903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kumimoji="0" lang="es-CO" sz="2400" b="1" i="0" u="none" strike="noStrike" cap="none" normalizeH="0" baseline="0" dirty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LIBRO I </a:t>
          </a:r>
          <a:r>
            <a:rPr kumimoji="0" lang="es-CO" sz="2400" b="0" i="0" u="none" strike="noStrike" cap="none" normalizeH="0" baseline="0" dirty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PROTECCIÓN INTEGRAL </a:t>
          </a:r>
          <a:r>
            <a:rPr kumimoji="0" lang="es-ES" sz="2400" b="0" i="0" u="none" strike="noStrike" cap="none" normalizeH="0" baseline="0" dirty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Art. 1 -138</a:t>
          </a:r>
          <a:r>
            <a:rPr lang="es-ES" sz="24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</a:p>
      </dgm:t>
    </dgm:pt>
    <dgm:pt modelId="{121319EB-0576-4BB0-920B-AF7F6058CE8B}" type="parTrans" cxnId="{5331BEF0-8606-4E3D-A29F-E794A3E362F4}">
      <dgm:prSet/>
      <dgm:spPr/>
      <dgm:t>
        <a:bodyPr/>
        <a:lstStyle/>
        <a:p>
          <a:endParaRPr lang="es-ES"/>
        </a:p>
      </dgm:t>
    </dgm:pt>
    <dgm:pt modelId="{BE38E2A1-9B8B-4817-AFFE-0B5896C17138}" type="sibTrans" cxnId="{5331BEF0-8606-4E3D-A29F-E794A3E362F4}">
      <dgm:prSet/>
      <dgm:spPr/>
      <dgm:t>
        <a:bodyPr/>
        <a:lstStyle/>
        <a:p>
          <a:endParaRPr lang="es-ES"/>
        </a:p>
      </dgm:t>
    </dgm:pt>
    <dgm:pt modelId="{C02C2401-3B72-4690-8A80-FC7B7D161BCA}">
      <dgm:prSet phldrT="[Texto]" custT="1"/>
      <dgm:spPr/>
      <dgm:t>
        <a:bodyPr/>
        <a:lstStyle/>
        <a:p>
          <a:r>
            <a:rPr lang="es-ES" sz="1800" b="1" dirty="0">
              <a:latin typeface="Verdana" panose="020B0604030504040204" pitchFamily="34" charset="0"/>
              <a:ea typeface="Verdana" panose="020B0604030504040204" pitchFamily="34" charset="0"/>
            </a:rPr>
            <a:t>Título I </a:t>
          </a:r>
          <a:r>
            <a:rPr lang="es-ES" sz="1800" dirty="0">
              <a:latin typeface="Verdana" panose="020B0604030504040204" pitchFamily="34" charset="0"/>
              <a:ea typeface="Verdana" panose="020B0604030504040204" pitchFamily="34" charset="0"/>
            </a:rPr>
            <a:t>Definiciones especiales </a:t>
          </a:r>
        </a:p>
      </dgm:t>
    </dgm:pt>
    <dgm:pt modelId="{B626C6DC-8128-4C2C-85CE-85A0084940D6}" type="parTrans" cxnId="{DD169F9F-0BF1-4B44-9444-DFDE262C6DA4}">
      <dgm:prSet/>
      <dgm:spPr/>
      <dgm:t>
        <a:bodyPr/>
        <a:lstStyle/>
        <a:p>
          <a:endParaRPr lang="es-ES"/>
        </a:p>
      </dgm:t>
    </dgm:pt>
    <dgm:pt modelId="{88009BF4-4C7F-4CFE-A6CC-1FA98FF98023}" type="sibTrans" cxnId="{DD169F9F-0BF1-4B44-9444-DFDE262C6DA4}">
      <dgm:prSet/>
      <dgm:spPr/>
      <dgm:t>
        <a:bodyPr/>
        <a:lstStyle/>
        <a:p>
          <a:endParaRPr lang="es-ES"/>
        </a:p>
      </dgm:t>
    </dgm:pt>
    <dgm:pt modelId="{1E5FB853-70BB-4623-B0B0-F363E1D37ED5}">
      <dgm:prSet phldrT="[Texto]" custT="1"/>
      <dgm:spPr/>
      <dgm:t>
        <a:bodyPr/>
        <a:lstStyle/>
        <a:p>
          <a:pPr marL="179388" indent="-179388" algn="l"/>
          <a:r>
            <a:rPr lang="es-ES" sz="1400" b="1" dirty="0">
              <a:latin typeface="Verdana" panose="020B0604030504040204" pitchFamily="34" charset="0"/>
              <a:ea typeface="Verdana" panose="020B0604030504040204" pitchFamily="34" charset="0"/>
            </a:rPr>
            <a:t>Capítulo I </a:t>
          </a:r>
          <a:r>
            <a:rPr lang="es-ES" sz="1400" dirty="0">
              <a:latin typeface="Verdana" panose="020B0604030504040204" pitchFamily="34" charset="0"/>
              <a:ea typeface="Verdana" panose="020B0604030504040204" pitchFamily="34" charset="0"/>
            </a:rPr>
            <a:t>- Principios y definiciones</a:t>
          </a:r>
        </a:p>
        <a:p>
          <a:pPr algn="l"/>
          <a:r>
            <a:rPr lang="es-ES" sz="1400" b="1" dirty="0">
              <a:latin typeface="Verdana" panose="020B0604030504040204" pitchFamily="34" charset="0"/>
              <a:ea typeface="Verdana" panose="020B0604030504040204" pitchFamily="34" charset="0"/>
            </a:rPr>
            <a:t>Capítulo II </a:t>
          </a:r>
          <a:r>
            <a:rPr lang="es-ES" sz="1400" dirty="0">
              <a:latin typeface="Verdana" panose="020B0604030504040204" pitchFamily="34" charset="0"/>
              <a:ea typeface="Verdana" panose="020B0604030504040204" pitchFamily="34" charset="0"/>
            </a:rPr>
            <a:t>- Derechos y libertades</a:t>
          </a:r>
        </a:p>
      </dgm:t>
    </dgm:pt>
    <dgm:pt modelId="{FF81E68A-0559-41A4-9CC2-64F73494D658}" type="parTrans" cxnId="{7DA4FDD1-1267-4328-BCB5-18AEF74665A7}">
      <dgm:prSet/>
      <dgm:spPr/>
      <dgm:t>
        <a:bodyPr/>
        <a:lstStyle/>
        <a:p>
          <a:endParaRPr lang="es-ES"/>
        </a:p>
      </dgm:t>
    </dgm:pt>
    <dgm:pt modelId="{4335DB17-B57B-488D-8EA5-78CC25EFCB06}" type="sibTrans" cxnId="{7DA4FDD1-1267-4328-BCB5-18AEF74665A7}">
      <dgm:prSet/>
      <dgm:spPr/>
      <dgm:t>
        <a:bodyPr/>
        <a:lstStyle/>
        <a:p>
          <a:endParaRPr lang="es-ES"/>
        </a:p>
      </dgm:t>
    </dgm:pt>
    <dgm:pt modelId="{5E2D36D9-C4B3-41A4-B392-A21EDAFC79D5}">
      <dgm:prSet phldrT="[Texto]" custT="1"/>
      <dgm:spPr/>
      <dgm:t>
        <a:bodyPr/>
        <a:lstStyle/>
        <a:p>
          <a:r>
            <a:rPr lang="es-ES" sz="1800" b="1" dirty="0">
              <a:latin typeface="Verdana" panose="020B0604030504040204" pitchFamily="34" charset="0"/>
              <a:ea typeface="Verdana" panose="020B0604030504040204" pitchFamily="34" charset="0"/>
            </a:rPr>
            <a:t>Título II  </a:t>
          </a:r>
          <a:r>
            <a:rPr lang="es-ES" sz="1800" dirty="0">
              <a:latin typeface="Verdana" panose="020B0604030504040204" pitchFamily="34" charset="0"/>
              <a:ea typeface="Verdana" panose="020B0604030504040204" pitchFamily="34" charset="0"/>
            </a:rPr>
            <a:t>Garantía de derechos y prevención </a:t>
          </a:r>
        </a:p>
      </dgm:t>
    </dgm:pt>
    <dgm:pt modelId="{25A3FD12-972D-43B8-90E7-660A7CD8ECA2}" type="parTrans" cxnId="{468D9407-916C-4BDA-94FB-2607FD567C29}">
      <dgm:prSet/>
      <dgm:spPr/>
      <dgm:t>
        <a:bodyPr/>
        <a:lstStyle/>
        <a:p>
          <a:endParaRPr lang="es-ES"/>
        </a:p>
      </dgm:t>
    </dgm:pt>
    <dgm:pt modelId="{C7E44C0B-B574-4119-99A3-B17D97200E39}" type="sibTrans" cxnId="{468D9407-916C-4BDA-94FB-2607FD567C29}">
      <dgm:prSet/>
      <dgm:spPr/>
      <dgm:t>
        <a:bodyPr/>
        <a:lstStyle/>
        <a:p>
          <a:endParaRPr lang="es-ES"/>
        </a:p>
      </dgm:t>
    </dgm:pt>
    <dgm:pt modelId="{6B4E5333-AF5D-44E8-9389-3F7B4B3D5CB2}">
      <dgm:prSet phldrT="[Texto]" custT="1"/>
      <dgm:spPr/>
      <dgm:t>
        <a:bodyPr/>
        <a:lstStyle/>
        <a:p>
          <a:pPr marL="179388" indent="-179388" algn="l"/>
          <a:r>
            <a:rPr lang="es-ES" sz="1400" b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 - </a:t>
          </a:r>
          <a:r>
            <a:rPr lang="es-ES" sz="1400" b="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Obligaciones de la familia, la sociedad y el Estado</a:t>
          </a:r>
        </a:p>
        <a:p>
          <a:pPr marL="179388" indent="-179388" algn="l"/>
          <a:r>
            <a:rPr lang="es-ES" sz="1400" b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II - </a:t>
          </a:r>
          <a:r>
            <a:rPr lang="es-ES" sz="1400" b="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Medidas de restablecimiento de los derechos</a:t>
          </a:r>
        </a:p>
        <a:p>
          <a:pPr marL="179388" indent="-179388" algn="l"/>
          <a:r>
            <a:rPr lang="es-ES" sz="1400" b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III - </a:t>
          </a:r>
          <a:r>
            <a:rPr lang="es-ES" sz="1400" b="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Autoridades competentes para el restablecimiento de los derechos de los niños, las niñas y los adolescentes</a:t>
          </a:r>
        </a:p>
        <a:p>
          <a:pPr marL="179388" indent="-179388" algn="l"/>
          <a:r>
            <a:rPr lang="es-ES" sz="1400" b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IV - </a:t>
          </a:r>
          <a:r>
            <a:rPr lang="es-ES" sz="1400" b="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Procedimiento administrativo y reglas especiales</a:t>
          </a:r>
        </a:p>
        <a:p>
          <a:pPr marL="179388" indent="-179388" algn="l"/>
          <a:r>
            <a:rPr lang="es-ES" sz="1400" b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V - </a:t>
          </a:r>
          <a:r>
            <a:rPr lang="es-ES" sz="1400" b="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Procedimiento judicial y reglas especiales</a:t>
          </a:r>
        </a:p>
      </dgm:t>
    </dgm:pt>
    <dgm:pt modelId="{216072DF-3FCE-40A5-B697-0792CE15B3CD}" type="parTrans" cxnId="{DF9BEA7B-8AFC-499E-8D62-A8556C58E55D}">
      <dgm:prSet/>
      <dgm:spPr/>
      <dgm:t>
        <a:bodyPr/>
        <a:lstStyle/>
        <a:p>
          <a:endParaRPr lang="es-ES"/>
        </a:p>
      </dgm:t>
    </dgm:pt>
    <dgm:pt modelId="{EC32832C-714B-458A-875E-A008A4EC0651}" type="sibTrans" cxnId="{DF9BEA7B-8AFC-499E-8D62-A8556C58E55D}">
      <dgm:prSet/>
      <dgm:spPr/>
      <dgm:t>
        <a:bodyPr/>
        <a:lstStyle/>
        <a:p>
          <a:endParaRPr lang="es-ES"/>
        </a:p>
      </dgm:t>
    </dgm:pt>
    <dgm:pt modelId="{90209BA5-4292-45FE-A804-89DF94A09EB1}" type="pres">
      <dgm:prSet presAssocID="{E5235299-B099-4713-98BD-9680A3E010A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E45B1A0-8EEC-440F-8A0D-7B86EA58B4FF}" type="pres">
      <dgm:prSet presAssocID="{E5235299-B099-4713-98BD-9680A3E010AD}" presName="hierFlow" presStyleCnt="0"/>
      <dgm:spPr/>
    </dgm:pt>
    <dgm:pt modelId="{8D58ED45-B56D-4DE9-9425-FB4A97ED3998}" type="pres">
      <dgm:prSet presAssocID="{E5235299-B099-4713-98BD-9680A3E010A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2F49C56-0D8A-4478-A346-2A12895066E1}" type="pres">
      <dgm:prSet presAssocID="{96125A77-70C9-4A13-BD74-AB64A59A5903}" presName="Name14" presStyleCnt="0"/>
      <dgm:spPr/>
    </dgm:pt>
    <dgm:pt modelId="{4B776F06-B3B3-44DF-9A7A-9B11B7ACA0AA}" type="pres">
      <dgm:prSet presAssocID="{96125A77-70C9-4A13-BD74-AB64A59A5903}" presName="level1Shape" presStyleLbl="node0" presStyleIdx="0" presStyleCnt="1" custScaleX="317183" custScaleY="50490">
        <dgm:presLayoutVars>
          <dgm:chPref val="3"/>
        </dgm:presLayoutVars>
      </dgm:prSet>
      <dgm:spPr/>
    </dgm:pt>
    <dgm:pt modelId="{3393E901-CA50-432B-88EE-67924CFEC6C7}" type="pres">
      <dgm:prSet presAssocID="{96125A77-70C9-4A13-BD74-AB64A59A5903}" presName="hierChild2" presStyleCnt="0"/>
      <dgm:spPr/>
    </dgm:pt>
    <dgm:pt modelId="{7F263321-7BFF-488C-8304-031942EDD9A5}" type="pres">
      <dgm:prSet presAssocID="{B626C6DC-8128-4C2C-85CE-85A0084940D6}" presName="Name19" presStyleLbl="parChTrans1D2" presStyleIdx="0" presStyleCnt="2"/>
      <dgm:spPr/>
    </dgm:pt>
    <dgm:pt modelId="{EB1BABAD-AAB2-46D2-B633-B1D50BFB934D}" type="pres">
      <dgm:prSet presAssocID="{C02C2401-3B72-4690-8A80-FC7B7D161BCA}" presName="Name21" presStyleCnt="0"/>
      <dgm:spPr/>
    </dgm:pt>
    <dgm:pt modelId="{163B2F34-6925-435D-BFD2-3BF82FEB0BE9}" type="pres">
      <dgm:prSet presAssocID="{C02C2401-3B72-4690-8A80-FC7B7D161BCA}" presName="level2Shape" presStyleLbl="node2" presStyleIdx="0" presStyleCnt="2" custScaleX="104079" custScaleY="58035"/>
      <dgm:spPr/>
    </dgm:pt>
    <dgm:pt modelId="{6F2BE24F-8F8C-445E-B549-888E7771164B}" type="pres">
      <dgm:prSet presAssocID="{C02C2401-3B72-4690-8A80-FC7B7D161BCA}" presName="hierChild3" presStyleCnt="0"/>
      <dgm:spPr/>
    </dgm:pt>
    <dgm:pt modelId="{6E151B0E-A30E-4D08-B693-BCA90807AE3A}" type="pres">
      <dgm:prSet presAssocID="{FF81E68A-0559-41A4-9CC2-64F73494D658}" presName="Name19" presStyleLbl="parChTrans1D3" presStyleIdx="0" presStyleCnt="2"/>
      <dgm:spPr/>
    </dgm:pt>
    <dgm:pt modelId="{C71EC976-48ED-484B-BE1C-11443FE754E3}" type="pres">
      <dgm:prSet presAssocID="{1E5FB853-70BB-4623-B0B0-F363E1D37ED5}" presName="Name21" presStyleCnt="0"/>
      <dgm:spPr/>
    </dgm:pt>
    <dgm:pt modelId="{647554B6-9CBF-43D7-BA92-4E326A371541}" type="pres">
      <dgm:prSet presAssocID="{1E5FB853-70BB-4623-B0B0-F363E1D37ED5}" presName="level2Shape" presStyleLbl="node3" presStyleIdx="0" presStyleCnt="2" custScaleX="137994"/>
      <dgm:spPr/>
    </dgm:pt>
    <dgm:pt modelId="{9BE55015-86C2-4E7A-8535-C9393EA4189C}" type="pres">
      <dgm:prSet presAssocID="{1E5FB853-70BB-4623-B0B0-F363E1D37ED5}" presName="hierChild3" presStyleCnt="0"/>
      <dgm:spPr/>
    </dgm:pt>
    <dgm:pt modelId="{751EA906-5BE2-4932-80F9-988C1EE73611}" type="pres">
      <dgm:prSet presAssocID="{25A3FD12-972D-43B8-90E7-660A7CD8ECA2}" presName="Name19" presStyleLbl="parChTrans1D2" presStyleIdx="1" presStyleCnt="2"/>
      <dgm:spPr/>
    </dgm:pt>
    <dgm:pt modelId="{504348BD-74BC-43D3-BE52-2642C4983FFD}" type="pres">
      <dgm:prSet presAssocID="{5E2D36D9-C4B3-41A4-B392-A21EDAFC79D5}" presName="Name21" presStyleCnt="0"/>
      <dgm:spPr/>
    </dgm:pt>
    <dgm:pt modelId="{A503DED4-DA8C-4A5E-932D-8717F0DD3328}" type="pres">
      <dgm:prSet presAssocID="{5E2D36D9-C4B3-41A4-B392-A21EDAFC79D5}" presName="level2Shape" presStyleLbl="node2" presStyleIdx="1" presStyleCnt="2" custScaleX="113011" custScaleY="62494"/>
      <dgm:spPr/>
    </dgm:pt>
    <dgm:pt modelId="{71FC791C-B3A4-455F-8435-BA4733031840}" type="pres">
      <dgm:prSet presAssocID="{5E2D36D9-C4B3-41A4-B392-A21EDAFC79D5}" presName="hierChild3" presStyleCnt="0"/>
      <dgm:spPr/>
    </dgm:pt>
    <dgm:pt modelId="{9534FFD7-4426-439D-B5C5-883FF6E9180D}" type="pres">
      <dgm:prSet presAssocID="{216072DF-3FCE-40A5-B697-0792CE15B3CD}" presName="Name19" presStyleLbl="parChTrans1D3" presStyleIdx="1" presStyleCnt="2"/>
      <dgm:spPr/>
    </dgm:pt>
    <dgm:pt modelId="{12D256DE-7B75-42F2-9F5A-13A9619325CE}" type="pres">
      <dgm:prSet presAssocID="{6B4E5333-AF5D-44E8-9389-3F7B4B3D5CB2}" presName="Name21" presStyleCnt="0"/>
      <dgm:spPr/>
    </dgm:pt>
    <dgm:pt modelId="{D06C6121-54B2-40A7-8E78-9667C88EF860}" type="pres">
      <dgm:prSet presAssocID="{6B4E5333-AF5D-44E8-9389-3F7B4B3D5CB2}" presName="level2Shape" presStyleLbl="node3" presStyleIdx="1" presStyleCnt="2" custScaleX="183033" custScaleY="198130"/>
      <dgm:spPr/>
    </dgm:pt>
    <dgm:pt modelId="{5ECF2145-5458-4658-B4D1-A181D5149331}" type="pres">
      <dgm:prSet presAssocID="{6B4E5333-AF5D-44E8-9389-3F7B4B3D5CB2}" presName="hierChild3" presStyleCnt="0"/>
      <dgm:spPr/>
    </dgm:pt>
    <dgm:pt modelId="{9F296612-CA35-4828-8F89-2C4C2DFC5174}" type="pres">
      <dgm:prSet presAssocID="{E5235299-B099-4713-98BD-9680A3E010AD}" presName="bgShapesFlow" presStyleCnt="0"/>
      <dgm:spPr/>
    </dgm:pt>
  </dgm:ptLst>
  <dgm:cxnLst>
    <dgm:cxn modelId="{468D9407-916C-4BDA-94FB-2607FD567C29}" srcId="{96125A77-70C9-4A13-BD74-AB64A59A5903}" destId="{5E2D36D9-C4B3-41A4-B392-A21EDAFC79D5}" srcOrd="1" destOrd="0" parTransId="{25A3FD12-972D-43B8-90E7-660A7CD8ECA2}" sibTransId="{C7E44C0B-B574-4119-99A3-B17D97200E39}"/>
    <dgm:cxn modelId="{16266012-DE6B-4993-B177-11EDEAE91868}" type="presOf" srcId="{96125A77-70C9-4A13-BD74-AB64A59A5903}" destId="{4B776F06-B3B3-44DF-9A7A-9B11B7ACA0AA}" srcOrd="0" destOrd="0" presId="urn:microsoft.com/office/officeart/2005/8/layout/hierarchy6"/>
    <dgm:cxn modelId="{25D3C032-2AD3-4933-938B-A0B269794BEB}" type="presOf" srcId="{6B4E5333-AF5D-44E8-9389-3F7B4B3D5CB2}" destId="{D06C6121-54B2-40A7-8E78-9667C88EF860}" srcOrd="0" destOrd="0" presId="urn:microsoft.com/office/officeart/2005/8/layout/hierarchy6"/>
    <dgm:cxn modelId="{108D8134-F94D-44B2-A2F4-D626DA82B3BE}" type="presOf" srcId="{25A3FD12-972D-43B8-90E7-660A7CD8ECA2}" destId="{751EA906-5BE2-4932-80F9-988C1EE73611}" srcOrd="0" destOrd="0" presId="urn:microsoft.com/office/officeart/2005/8/layout/hierarchy6"/>
    <dgm:cxn modelId="{11AC7A6A-4054-43EA-8807-E2C8B8C3F905}" type="presOf" srcId="{C02C2401-3B72-4690-8A80-FC7B7D161BCA}" destId="{163B2F34-6925-435D-BFD2-3BF82FEB0BE9}" srcOrd="0" destOrd="0" presId="urn:microsoft.com/office/officeart/2005/8/layout/hierarchy6"/>
    <dgm:cxn modelId="{61437C71-CF8A-40E6-B56A-81878453591F}" type="presOf" srcId="{B626C6DC-8128-4C2C-85CE-85A0084940D6}" destId="{7F263321-7BFF-488C-8304-031942EDD9A5}" srcOrd="0" destOrd="0" presId="urn:microsoft.com/office/officeart/2005/8/layout/hierarchy6"/>
    <dgm:cxn modelId="{DF9BEA7B-8AFC-499E-8D62-A8556C58E55D}" srcId="{5E2D36D9-C4B3-41A4-B392-A21EDAFC79D5}" destId="{6B4E5333-AF5D-44E8-9389-3F7B4B3D5CB2}" srcOrd="0" destOrd="0" parTransId="{216072DF-3FCE-40A5-B697-0792CE15B3CD}" sibTransId="{EC32832C-714B-458A-875E-A008A4EC0651}"/>
    <dgm:cxn modelId="{70C76D8B-C033-457A-95BC-D6AF7765E37B}" type="presOf" srcId="{5E2D36D9-C4B3-41A4-B392-A21EDAFC79D5}" destId="{A503DED4-DA8C-4A5E-932D-8717F0DD3328}" srcOrd="0" destOrd="0" presId="urn:microsoft.com/office/officeart/2005/8/layout/hierarchy6"/>
    <dgm:cxn modelId="{1DC3D598-7083-47CB-A553-D84408C97866}" type="presOf" srcId="{216072DF-3FCE-40A5-B697-0792CE15B3CD}" destId="{9534FFD7-4426-439D-B5C5-883FF6E9180D}" srcOrd="0" destOrd="0" presId="urn:microsoft.com/office/officeart/2005/8/layout/hierarchy6"/>
    <dgm:cxn modelId="{DD169F9F-0BF1-4B44-9444-DFDE262C6DA4}" srcId="{96125A77-70C9-4A13-BD74-AB64A59A5903}" destId="{C02C2401-3B72-4690-8A80-FC7B7D161BCA}" srcOrd="0" destOrd="0" parTransId="{B626C6DC-8128-4C2C-85CE-85A0084940D6}" sibTransId="{88009BF4-4C7F-4CFE-A6CC-1FA98FF98023}"/>
    <dgm:cxn modelId="{838ABBBF-725B-4094-A8AA-A17008A4D262}" type="presOf" srcId="{FF81E68A-0559-41A4-9CC2-64F73494D658}" destId="{6E151B0E-A30E-4D08-B693-BCA90807AE3A}" srcOrd="0" destOrd="0" presId="urn:microsoft.com/office/officeart/2005/8/layout/hierarchy6"/>
    <dgm:cxn modelId="{D10354D1-4466-4274-907F-370B6CCD6458}" type="presOf" srcId="{E5235299-B099-4713-98BD-9680A3E010AD}" destId="{90209BA5-4292-45FE-A804-89DF94A09EB1}" srcOrd="0" destOrd="0" presId="urn:microsoft.com/office/officeart/2005/8/layout/hierarchy6"/>
    <dgm:cxn modelId="{7DA4FDD1-1267-4328-BCB5-18AEF74665A7}" srcId="{C02C2401-3B72-4690-8A80-FC7B7D161BCA}" destId="{1E5FB853-70BB-4623-B0B0-F363E1D37ED5}" srcOrd="0" destOrd="0" parTransId="{FF81E68A-0559-41A4-9CC2-64F73494D658}" sibTransId="{4335DB17-B57B-488D-8EA5-78CC25EFCB06}"/>
    <dgm:cxn modelId="{436EADD7-6080-4F7C-BBC8-474901F0EBB7}" type="presOf" srcId="{1E5FB853-70BB-4623-B0B0-F363E1D37ED5}" destId="{647554B6-9CBF-43D7-BA92-4E326A371541}" srcOrd="0" destOrd="0" presId="urn:microsoft.com/office/officeart/2005/8/layout/hierarchy6"/>
    <dgm:cxn modelId="{5331BEF0-8606-4E3D-A29F-E794A3E362F4}" srcId="{E5235299-B099-4713-98BD-9680A3E010AD}" destId="{96125A77-70C9-4A13-BD74-AB64A59A5903}" srcOrd="0" destOrd="0" parTransId="{121319EB-0576-4BB0-920B-AF7F6058CE8B}" sibTransId="{BE38E2A1-9B8B-4817-AFFE-0B5896C17138}"/>
    <dgm:cxn modelId="{BD3E94F4-03AE-4C5B-BAC6-B4C3F99B3B8D}" type="presParOf" srcId="{90209BA5-4292-45FE-A804-89DF94A09EB1}" destId="{1E45B1A0-8EEC-440F-8A0D-7B86EA58B4FF}" srcOrd="0" destOrd="0" presId="urn:microsoft.com/office/officeart/2005/8/layout/hierarchy6"/>
    <dgm:cxn modelId="{0EF2AABF-D549-4BA4-AF28-DE378CC3A500}" type="presParOf" srcId="{1E45B1A0-8EEC-440F-8A0D-7B86EA58B4FF}" destId="{8D58ED45-B56D-4DE9-9425-FB4A97ED3998}" srcOrd="0" destOrd="0" presId="urn:microsoft.com/office/officeart/2005/8/layout/hierarchy6"/>
    <dgm:cxn modelId="{025148F4-1BAB-4D8D-938A-35935DA326BD}" type="presParOf" srcId="{8D58ED45-B56D-4DE9-9425-FB4A97ED3998}" destId="{82F49C56-0D8A-4478-A346-2A12895066E1}" srcOrd="0" destOrd="0" presId="urn:microsoft.com/office/officeart/2005/8/layout/hierarchy6"/>
    <dgm:cxn modelId="{3F9B0AB8-3D33-4FC8-ACEB-2D3790F0C4CB}" type="presParOf" srcId="{82F49C56-0D8A-4478-A346-2A12895066E1}" destId="{4B776F06-B3B3-44DF-9A7A-9B11B7ACA0AA}" srcOrd="0" destOrd="0" presId="urn:microsoft.com/office/officeart/2005/8/layout/hierarchy6"/>
    <dgm:cxn modelId="{A64EC75D-DCE3-42C6-9ABC-B14C7864078E}" type="presParOf" srcId="{82F49C56-0D8A-4478-A346-2A12895066E1}" destId="{3393E901-CA50-432B-88EE-67924CFEC6C7}" srcOrd="1" destOrd="0" presId="urn:microsoft.com/office/officeart/2005/8/layout/hierarchy6"/>
    <dgm:cxn modelId="{1C3FE218-8D88-4FB6-BD8E-8E6B24A05C89}" type="presParOf" srcId="{3393E901-CA50-432B-88EE-67924CFEC6C7}" destId="{7F263321-7BFF-488C-8304-031942EDD9A5}" srcOrd="0" destOrd="0" presId="urn:microsoft.com/office/officeart/2005/8/layout/hierarchy6"/>
    <dgm:cxn modelId="{9FEEBC1A-BE35-4BCC-A6EB-58D6F9612774}" type="presParOf" srcId="{3393E901-CA50-432B-88EE-67924CFEC6C7}" destId="{EB1BABAD-AAB2-46D2-B633-B1D50BFB934D}" srcOrd="1" destOrd="0" presId="urn:microsoft.com/office/officeart/2005/8/layout/hierarchy6"/>
    <dgm:cxn modelId="{EA285225-D4FF-446B-9369-FAB8DEB23F07}" type="presParOf" srcId="{EB1BABAD-AAB2-46D2-B633-B1D50BFB934D}" destId="{163B2F34-6925-435D-BFD2-3BF82FEB0BE9}" srcOrd="0" destOrd="0" presId="urn:microsoft.com/office/officeart/2005/8/layout/hierarchy6"/>
    <dgm:cxn modelId="{0882183E-3D5D-4D01-A642-C8CA870A22CD}" type="presParOf" srcId="{EB1BABAD-AAB2-46D2-B633-B1D50BFB934D}" destId="{6F2BE24F-8F8C-445E-B549-888E7771164B}" srcOrd="1" destOrd="0" presId="urn:microsoft.com/office/officeart/2005/8/layout/hierarchy6"/>
    <dgm:cxn modelId="{736DDE16-7483-4728-8FD8-6A63E542385B}" type="presParOf" srcId="{6F2BE24F-8F8C-445E-B549-888E7771164B}" destId="{6E151B0E-A30E-4D08-B693-BCA90807AE3A}" srcOrd="0" destOrd="0" presId="urn:microsoft.com/office/officeart/2005/8/layout/hierarchy6"/>
    <dgm:cxn modelId="{636814E9-890C-41E9-BF8A-CC984C79A847}" type="presParOf" srcId="{6F2BE24F-8F8C-445E-B549-888E7771164B}" destId="{C71EC976-48ED-484B-BE1C-11443FE754E3}" srcOrd="1" destOrd="0" presId="urn:microsoft.com/office/officeart/2005/8/layout/hierarchy6"/>
    <dgm:cxn modelId="{E6B0AD30-BD2D-49E3-B645-2B0A038CB806}" type="presParOf" srcId="{C71EC976-48ED-484B-BE1C-11443FE754E3}" destId="{647554B6-9CBF-43D7-BA92-4E326A371541}" srcOrd="0" destOrd="0" presId="urn:microsoft.com/office/officeart/2005/8/layout/hierarchy6"/>
    <dgm:cxn modelId="{1BC0EA0F-71F5-4430-8EA0-7BAE22FA9EF8}" type="presParOf" srcId="{C71EC976-48ED-484B-BE1C-11443FE754E3}" destId="{9BE55015-86C2-4E7A-8535-C9393EA4189C}" srcOrd="1" destOrd="0" presId="urn:microsoft.com/office/officeart/2005/8/layout/hierarchy6"/>
    <dgm:cxn modelId="{84602918-1920-4426-88BB-90D36E739F50}" type="presParOf" srcId="{3393E901-CA50-432B-88EE-67924CFEC6C7}" destId="{751EA906-5BE2-4932-80F9-988C1EE73611}" srcOrd="2" destOrd="0" presId="urn:microsoft.com/office/officeart/2005/8/layout/hierarchy6"/>
    <dgm:cxn modelId="{D4A5A369-5E57-4573-9D03-52024E0078C0}" type="presParOf" srcId="{3393E901-CA50-432B-88EE-67924CFEC6C7}" destId="{504348BD-74BC-43D3-BE52-2642C4983FFD}" srcOrd="3" destOrd="0" presId="urn:microsoft.com/office/officeart/2005/8/layout/hierarchy6"/>
    <dgm:cxn modelId="{1486AB3B-D326-4562-A7C7-396D5D40F1F2}" type="presParOf" srcId="{504348BD-74BC-43D3-BE52-2642C4983FFD}" destId="{A503DED4-DA8C-4A5E-932D-8717F0DD3328}" srcOrd="0" destOrd="0" presId="urn:microsoft.com/office/officeart/2005/8/layout/hierarchy6"/>
    <dgm:cxn modelId="{457757C4-A5E1-4D4B-BF8E-B11717F707D6}" type="presParOf" srcId="{504348BD-74BC-43D3-BE52-2642C4983FFD}" destId="{71FC791C-B3A4-455F-8435-BA4733031840}" srcOrd="1" destOrd="0" presId="urn:microsoft.com/office/officeart/2005/8/layout/hierarchy6"/>
    <dgm:cxn modelId="{FCD726D4-DD43-42F0-898C-1B537AE656E8}" type="presParOf" srcId="{71FC791C-B3A4-455F-8435-BA4733031840}" destId="{9534FFD7-4426-439D-B5C5-883FF6E9180D}" srcOrd="0" destOrd="0" presId="urn:microsoft.com/office/officeart/2005/8/layout/hierarchy6"/>
    <dgm:cxn modelId="{16C000A0-172F-4E12-ADFE-4946BAB69528}" type="presParOf" srcId="{71FC791C-B3A4-455F-8435-BA4733031840}" destId="{12D256DE-7B75-42F2-9F5A-13A9619325CE}" srcOrd="1" destOrd="0" presId="urn:microsoft.com/office/officeart/2005/8/layout/hierarchy6"/>
    <dgm:cxn modelId="{410E6AB8-6539-4933-B4AA-5A672EBEACE4}" type="presParOf" srcId="{12D256DE-7B75-42F2-9F5A-13A9619325CE}" destId="{D06C6121-54B2-40A7-8E78-9667C88EF860}" srcOrd="0" destOrd="0" presId="urn:microsoft.com/office/officeart/2005/8/layout/hierarchy6"/>
    <dgm:cxn modelId="{6BF84F7A-321E-4CED-9B92-B3FBB2FEFF83}" type="presParOf" srcId="{12D256DE-7B75-42F2-9F5A-13A9619325CE}" destId="{5ECF2145-5458-4658-B4D1-A181D5149331}" srcOrd="1" destOrd="0" presId="urn:microsoft.com/office/officeart/2005/8/layout/hierarchy6"/>
    <dgm:cxn modelId="{09E67636-B2A9-4B8A-827E-8A8E8F5F8627}" type="presParOf" srcId="{90209BA5-4292-45FE-A804-89DF94A09EB1}" destId="{9F296612-CA35-4828-8F89-2C4C2DFC517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235299-B099-4713-98BD-9680A3E010AD}" type="doc">
      <dgm:prSet loTypeId="urn:microsoft.com/office/officeart/2005/8/layout/hierarchy6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96125A77-70C9-4A13-BD74-AB64A59A5903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kumimoji="0" lang="es-CO" sz="2400" b="1" i="0" u="none" strike="noStrike" cap="none" normalizeH="0" baseline="0" dirty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LIBRO I </a:t>
          </a:r>
          <a:r>
            <a:rPr kumimoji="0" lang="es-CO" sz="2400" b="0" i="0" u="none" strike="noStrike" cap="none" normalizeH="0" baseline="0" dirty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PROTECCIÓN INTEGRAL </a:t>
          </a:r>
          <a:r>
            <a:rPr kumimoji="0" lang="es-ES" sz="2400" b="0" i="0" u="none" strike="noStrike" cap="none" normalizeH="0" baseline="0" dirty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Art. 1 -138</a:t>
          </a:r>
          <a:r>
            <a:rPr lang="es-ES" sz="24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</a:p>
      </dgm:t>
    </dgm:pt>
    <dgm:pt modelId="{121319EB-0576-4BB0-920B-AF7F6058CE8B}" type="parTrans" cxnId="{5331BEF0-8606-4E3D-A29F-E794A3E362F4}">
      <dgm:prSet/>
      <dgm:spPr/>
      <dgm:t>
        <a:bodyPr/>
        <a:lstStyle/>
        <a:p>
          <a:endParaRPr lang="es-ES"/>
        </a:p>
      </dgm:t>
    </dgm:pt>
    <dgm:pt modelId="{BE38E2A1-9B8B-4817-AFFE-0B5896C17138}" type="sibTrans" cxnId="{5331BEF0-8606-4E3D-A29F-E794A3E362F4}">
      <dgm:prSet/>
      <dgm:spPr/>
      <dgm:t>
        <a:bodyPr/>
        <a:lstStyle/>
        <a:p>
          <a:endParaRPr lang="es-ES"/>
        </a:p>
      </dgm:t>
    </dgm:pt>
    <dgm:pt modelId="{C02C2401-3B72-4690-8A80-FC7B7D161BCA}">
      <dgm:prSet phldrT="[Texto]" custT="1"/>
      <dgm:spPr/>
      <dgm:t>
        <a:bodyPr/>
        <a:lstStyle/>
        <a:p>
          <a:pPr algn="ctr"/>
          <a:r>
            <a:rPr lang="es-ES" sz="2400" b="1" dirty="0">
              <a:latin typeface="Verdana" panose="020B0604030504040204" pitchFamily="34" charset="0"/>
              <a:ea typeface="Verdana" panose="020B0604030504040204" pitchFamily="34" charset="0"/>
            </a:rPr>
            <a:t>Título I </a:t>
          </a:r>
          <a:r>
            <a:rPr lang="es-ES" sz="2400" dirty="0">
              <a:latin typeface="Verdana" panose="020B0604030504040204" pitchFamily="34" charset="0"/>
              <a:ea typeface="Verdana" panose="020B0604030504040204" pitchFamily="34" charset="0"/>
            </a:rPr>
            <a:t>Definiciones especiales </a:t>
          </a:r>
        </a:p>
      </dgm:t>
    </dgm:pt>
    <dgm:pt modelId="{B626C6DC-8128-4C2C-85CE-85A0084940D6}" type="parTrans" cxnId="{DD169F9F-0BF1-4B44-9444-DFDE262C6DA4}">
      <dgm:prSet/>
      <dgm:spPr/>
      <dgm:t>
        <a:bodyPr/>
        <a:lstStyle/>
        <a:p>
          <a:endParaRPr lang="es-ES"/>
        </a:p>
      </dgm:t>
    </dgm:pt>
    <dgm:pt modelId="{88009BF4-4C7F-4CFE-A6CC-1FA98FF98023}" type="sibTrans" cxnId="{DD169F9F-0BF1-4B44-9444-DFDE262C6DA4}">
      <dgm:prSet/>
      <dgm:spPr/>
      <dgm:t>
        <a:bodyPr/>
        <a:lstStyle/>
        <a:p>
          <a:endParaRPr lang="es-ES"/>
        </a:p>
      </dgm:t>
    </dgm:pt>
    <dgm:pt modelId="{1E5FB853-70BB-4623-B0B0-F363E1D37ED5}">
      <dgm:prSet phldrT="[Texto]" custT="1"/>
      <dgm:spPr/>
      <dgm:t>
        <a:bodyPr/>
        <a:lstStyle/>
        <a:p>
          <a:pPr marL="179388" indent="-179388" algn="ctr"/>
          <a:r>
            <a:rPr lang="es-ES" sz="1800" b="1" dirty="0">
              <a:latin typeface="Verdana" panose="020B0604030504040204" pitchFamily="34" charset="0"/>
              <a:ea typeface="Verdana" panose="020B0604030504040204" pitchFamily="34" charset="0"/>
            </a:rPr>
            <a:t>Capítulo I </a:t>
          </a:r>
          <a:r>
            <a:rPr lang="es-ES" sz="1800" dirty="0">
              <a:latin typeface="Verdana" panose="020B0604030504040204" pitchFamily="34" charset="0"/>
              <a:ea typeface="Verdana" panose="020B0604030504040204" pitchFamily="34" charset="0"/>
            </a:rPr>
            <a:t>- Principios y definiciones</a:t>
          </a:r>
        </a:p>
        <a:p>
          <a:pPr algn="ctr"/>
          <a:r>
            <a:rPr lang="es-ES" sz="1800" b="1" dirty="0">
              <a:latin typeface="Verdana" panose="020B0604030504040204" pitchFamily="34" charset="0"/>
              <a:ea typeface="Verdana" panose="020B0604030504040204" pitchFamily="34" charset="0"/>
            </a:rPr>
            <a:t>Capítulo II </a:t>
          </a:r>
          <a:r>
            <a:rPr lang="es-ES" sz="1800" dirty="0">
              <a:latin typeface="Verdana" panose="020B0604030504040204" pitchFamily="34" charset="0"/>
              <a:ea typeface="Verdana" panose="020B0604030504040204" pitchFamily="34" charset="0"/>
            </a:rPr>
            <a:t>- Derechos y libertades</a:t>
          </a:r>
        </a:p>
      </dgm:t>
    </dgm:pt>
    <dgm:pt modelId="{FF81E68A-0559-41A4-9CC2-64F73494D658}" type="parTrans" cxnId="{7DA4FDD1-1267-4328-BCB5-18AEF74665A7}">
      <dgm:prSet/>
      <dgm:spPr/>
      <dgm:t>
        <a:bodyPr/>
        <a:lstStyle/>
        <a:p>
          <a:endParaRPr lang="es-ES"/>
        </a:p>
      </dgm:t>
    </dgm:pt>
    <dgm:pt modelId="{4335DB17-B57B-488D-8EA5-78CC25EFCB06}" type="sibTrans" cxnId="{7DA4FDD1-1267-4328-BCB5-18AEF74665A7}">
      <dgm:prSet/>
      <dgm:spPr/>
      <dgm:t>
        <a:bodyPr/>
        <a:lstStyle/>
        <a:p>
          <a:endParaRPr lang="es-ES"/>
        </a:p>
      </dgm:t>
    </dgm:pt>
    <dgm:pt modelId="{90209BA5-4292-45FE-A804-89DF94A09EB1}" type="pres">
      <dgm:prSet presAssocID="{E5235299-B099-4713-98BD-9680A3E010A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E45B1A0-8EEC-440F-8A0D-7B86EA58B4FF}" type="pres">
      <dgm:prSet presAssocID="{E5235299-B099-4713-98BD-9680A3E010AD}" presName="hierFlow" presStyleCnt="0"/>
      <dgm:spPr/>
    </dgm:pt>
    <dgm:pt modelId="{8D58ED45-B56D-4DE9-9425-FB4A97ED3998}" type="pres">
      <dgm:prSet presAssocID="{E5235299-B099-4713-98BD-9680A3E010A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2F49C56-0D8A-4478-A346-2A12895066E1}" type="pres">
      <dgm:prSet presAssocID="{96125A77-70C9-4A13-BD74-AB64A59A5903}" presName="Name14" presStyleCnt="0"/>
      <dgm:spPr/>
    </dgm:pt>
    <dgm:pt modelId="{4B776F06-B3B3-44DF-9A7A-9B11B7ACA0AA}" type="pres">
      <dgm:prSet presAssocID="{96125A77-70C9-4A13-BD74-AB64A59A5903}" presName="level1Shape" presStyleLbl="node0" presStyleIdx="0" presStyleCnt="1" custScaleX="317183" custScaleY="50490">
        <dgm:presLayoutVars>
          <dgm:chPref val="3"/>
        </dgm:presLayoutVars>
      </dgm:prSet>
      <dgm:spPr/>
    </dgm:pt>
    <dgm:pt modelId="{3393E901-CA50-432B-88EE-67924CFEC6C7}" type="pres">
      <dgm:prSet presAssocID="{96125A77-70C9-4A13-BD74-AB64A59A5903}" presName="hierChild2" presStyleCnt="0"/>
      <dgm:spPr/>
    </dgm:pt>
    <dgm:pt modelId="{7F263321-7BFF-488C-8304-031942EDD9A5}" type="pres">
      <dgm:prSet presAssocID="{B626C6DC-8128-4C2C-85CE-85A0084940D6}" presName="Name19" presStyleLbl="parChTrans1D2" presStyleIdx="0" presStyleCnt="1"/>
      <dgm:spPr/>
    </dgm:pt>
    <dgm:pt modelId="{EB1BABAD-AAB2-46D2-B633-B1D50BFB934D}" type="pres">
      <dgm:prSet presAssocID="{C02C2401-3B72-4690-8A80-FC7B7D161BCA}" presName="Name21" presStyleCnt="0"/>
      <dgm:spPr/>
    </dgm:pt>
    <dgm:pt modelId="{163B2F34-6925-435D-BFD2-3BF82FEB0BE9}" type="pres">
      <dgm:prSet presAssocID="{C02C2401-3B72-4690-8A80-FC7B7D161BCA}" presName="level2Shape" presStyleLbl="node2" presStyleIdx="0" presStyleCnt="1" custScaleX="104079" custScaleY="58035"/>
      <dgm:spPr/>
    </dgm:pt>
    <dgm:pt modelId="{6F2BE24F-8F8C-445E-B549-888E7771164B}" type="pres">
      <dgm:prSet presAssocID="{C02C2401-3B72-4690-8A80-FC7B7D161BCA}" presName="hierChild3" presStyleCnt="0"/>
      <dgm:spPr/>
    </dgm:pt>
    <dgm:pt modelId="{6E151B0E-A30E-4D08-B693-BCA90807AE3A}" type="pres">
      <dgm:prSet presAssocID="{FF81E68A-0559-41A4-9CC2-64F73494D658}" presName="Name19" presStyleLbl="parChTrans1D3" presStyleIdx="0" presStyleCnt="1"/>
      <dgm:spPr/>
    </dgm:pt>
    <dgm:pt modelId="{C71EC976-48ED-484B-BE1C-11443FE754E3}" type="pres">
      <dgm:prSet presAssocID="{1E5FB853-70BB-4623-B0B0-F363E1D37ED5}" presName="Name21" presStyleCnt="0"/>
      <dgm:spPr/>
    </dgm:pt>
    <dgm:pt modelId="{647554B6-9CBF-43D7-BA92-4E326A371541}" type="pres">
      <dgm:prSet presAssocID="{1E5FB853-70BB-4623-B0B0-F363E1D37ED5}" presName="level2Shape" presStyleLbl="node3" presStyleIdx="0" presStyleCnt="1" custScaleX="137994"/>
      <dgm:spPr/>
    </dgm:pt>
    <dgm:pt modelId="{9BE55015-86C2-4E7A-8535-C9393EA4189C}" type="pres">
      <dgm:prSet presAssocID="{1E5FB853-70BB-4623-B0B0-F363E1D37ED5}" presName="hierChild3" presStyleCnt="0"/>
      <dgm:spPr/>
    </dgm:pt>
    <dgm:pt modelId="{9F296612-CA35-4828-8F89-2C4C2DFC5174}" type="pres">
      <dgm:prSet presAssocID="{E5235299-B099-4713-98BD-9680A3E010AD}" presName="bgShapesFlow" presStyleCnt="0"/>
      <dgm:spPr/>
    </dgm:pt>
  </dgm:ptLst>
  <dgm:cxnLst>
    <dgm:cxn modelId="{16266012-DE6B-4993-B177-11EDEAE91868}" type="presOf" srcId="{96125A77-70C9-4A13-BD74-AB64A59A5903}" destId="{4B776F06-B3B3-44DF-9A7A-9B11B7ACA0AA}" srcOrd="0" destOrd="0" presId="urn:microsoft.com/office/officeart/2005/8/layout/hierarchy6"/>
    <dgm:cxn modelId="{11AC7A6A-4054-43EA-8807-E2C8B8C3F905}" type="presOf" srcId="{C02C2401-3B72-4690-8A80-FC7B7D161BCA}" destId="{163B2F34-6925-435D-BFD2-3BF82FEB0BE9}" srcOrd="0" destOrd="0" presId="urn:microsoft.com/office/officeart/2005/8/layout/hierarchy6"/>
    <dgm:cxn modelId="{61437C71-CF8A-40E6-B56A-81878453591F}" type="presOf" srcId="{B626C6DC-8128-4C2C-85CE-85A0084940D6}" destId="{7F263321-7BFF-488C-8304-031942EDD9A5}" srcOrd="0" destOrd="0" presId="urn:microsoft.com/office/officeart/2005/8/layout/hierarchy6"/>
    <dgm:cxn modelId="{DD169F9F-0BF1-4B44-9444-DFDE262C6DA4}" srcId="{96125A77-70C9-4A13-BD74-AB64A59A5903}" destId="{C02C2401-3B72-4690-8A80-FC7B7D161BCA}" srcOrd="0" destOrd="0" parTransId="{B626C6DC-8128-4C2C-85CE-85A0084940D6}" sibTransId="{88009BF4-4C7F-4CFE-A6CC-1FA98FF98023}"/>
    <dgm:cxn modelId="{838ABBBF-725B-4094-A8AA-A17008A4D262}" type="presOf" srcId="{FF81E68A-0559-41A4-9CC2-64F73494D658}" destId="{6E151B0E-A30E-4D08-B693-BCA90807AE3A}" srcOrd="0" destOrd="0" presId="urn:microsoft.com/office/officeart/2005/8/layout/hierarchy6"/>
    <dgm:cxn modelId="{D10354D1-4466-4274-907F-370B6CCD6458}" type="presOf" srcId="{E5235299-B099-4713-98BD-9680A3E010AD}" destId="{90209BA5-4292-45FE-A804-89DF94A09EB1}" srcOrd="0" destOrd="0" presId="urn:microsoft.com/office/officeart/2005/8/layout/hierarchy6"/>
    <dgm:cxn modelId="{7DA4FDD1-1267-4328-BCB5-18AEF74665A7}" srcId="{C02C2401-3B72-4690-8A80-FC7B7D161BCA}" destId="{1E5FB853-70BB-4623-B0B0-F363E1D37ED5}" srcOrd="0" destOrd="0" parTransId="{FF81E68A-0559-41A4-9CC2-64F73494D658}" sibTransId="{4335DB17-B57B-488D-8EA5-78CC25EFCB06}"/>
    <dgm:cxn modelId="{436EADD7-6080-4F7C-BBC8-474901F0EBB7}" type="presOf" srcId="{1E5FB853-70BB-4623-B0B0-F363E1D37ED5}" destId="{647554B6-9CBF-43D7-BA92-4E326A371541}" srcOrd="0" destOrd="0" presId="urn:microsoft.com/office/officeart/2005/8/layout/hierarchy6"/>
    <dgm:cxn modelId="{5331BEF0-8606-4E3D-A29F-E794A3E362F4}" srcId="{E5235299-B099-4713-98BD-9680A3E010AD}" destId="{96125A77-70C9-4A13-BD74-AB64A59A5903}" srcOrd="0" destOrd="0" parTransId="{121319EB-0576-4BB0-920B-AF7F6058CE8B}" sibTransId="{BE38E2A1-9B8B-4817-AFFE-0B5896C17138}"/>
    <dgm:cxn modelId="{BD3E94F4-03AE-4C5B-BAC6-B4C3F99B3B8D}" type="presParOf" srcId="{90209BA5-4292-45FE-A804-89DF94A09EB1}" destId="{1E45B1A0-8EEC-440F-8A0D-7B86EA58B4FF}" srcOrd="0" destOrd="0" presId="urn:microsoft.com/office/officeart/2005/8/layout/hierarchy6"/>
    <dgm:cxn modelId="{0EF2AABF-D549-4BA4-AF28-DE378CC3A500}" type="presParOf" srcId="{1E45B1A0-8EEC-440F-8A0D-7B86EA58B4FF}" destId="{8D58ED45-B56D-4DE9-9425-FB4A97ED3998}" srcOrd="0" destOrd="0" presId="urn:microsoft.com/office/officeart/2005/8/layout/hierarchy6"/>
    <dgm:cxn modelId="{025148F4-1BAB-4D8D-938A-35935DA326BD}" type="presParOf" srcId="{8D58ED45-B56D-4DE9-9425-FB4A97ED3998}" destId="{82F49C56-0D8A-4478-A346-2A12895066E1}" srcOrd="0" destOrd="0" presId="urn:microsoft.com/office/officeart/2005/8/layout/hierarchy6"/>
    <dgm:cxn modelId="{3F9B0AB8-3D33-4FC8-ACEB-2D3790F0C4CB}" type="presParOf" srcId="{82F49C56-0D8A-4478-A346-2A12895066E1}" destId="{4B776F06-B3B3-44DF-9A7A-9B11B7ACA0AA}" srcOrd="0" destOrd="0" presId="urn:microsoft.com/office/officeart/2005/8/layout/hierarchy6"/>
    <dgm:cxn modelId="{A64EC75D-DCE3-42C6-9ABC-B14C7864078E}" type="presParOf" srcId="{82F49C56-0D8A-4478-A346-2A12895066E1}" destId="{3393E901-CA50-432B-88EE-67924CFEC6C7}" srcOrd="1" destOrd="0" presId="urn:microsoft.com/office/officeart/2005/8/layout/hierarchy6"/>
    <dgm:cxn modelId="{1C3FE218-8D88-4FB6-BD8E-8E6B24A05C89}" type="presParOf" srcId="{3393E901-CA50-432B-88EE-67924CFEC6C7}" destId="{7F263321-7BFF-488C-8304-031942EDD9A5}" srcOrd="0" destOrd="0" presId="urn:microsoft.com/office/officeart/2005/8/layout/hierarchy6"/>
    <dgm:cxn modelId="{9FEEBC1A-BE35-4BCC-A6EB-58D6F9612774}" type="presParOf" srcId="{3393E901-CA50-432B-88EE-67924CFEC6C7}" destId="{EB1BABAD-AAB2-46D2-B633-B1D50BFB934D}" srcOrd="1" destOrd="0" presId="urn:microsoft.com/office/officeart/2005/8/layout/hierarchy6"/>
    <dgm:cxn modelId="{EA285225-D4FF-446B-9369-FAB8DEB23F07}" type="presParOf" srcId="{EB1BABAD-AAB2-46D2-B633-B1D50BFB934D}" destId="{163B2F34-6925-435D-BFD2-3BF82FEB0BE9}" srcOrd="0" destOrd="0" presId="urn:microsoft.com/office/officeart/2005/8/layout/hierarchy6"/>
    <dgm:cxn modelId="{0882183E-3D5D-4D01-A642-C8CA870A22CD}" type="presParOf" srcId="{EB1BABAD-AAB2-46D2-B633-B1D50BFB934D}" destId="{6F2BE24F-8F8C-445E-B549-888E7771164B}" srcOrd="1" destOrd="0" presId="urn:microsoft.com/office/officeart/2005/8/layout/hierarchy6"/>
    <dgm:cxn modelId="{736DDE16-7483-4728-8FD8-6A63E542385B}" type="presParOf" srcId="{6F2BE24F-8F8C-445E-B549-888E7771164B}" destId="{6E151B0E-A30E-4D08-B693-BCA90807AE3A}" srcOrd="0" destOrd="0" presId="urn:microsoft.com/office/officeart/2005/8/layout/hierarchy6"/>
    <dgm:cxn modelId="{636814E9-890C-41E9-BF8A-CC984C79A847}" type="presParOf" srcId="{6F2BE24F-8F8C-445E-B549-888E7771164B}" destId="{C71EC976-48ED-484B-BE1C-11443FE754E3}" srcOrd="1" destOrd="0" presId="urn:microsoft.com/office/officeart/2005/8/layout/hierarchy6"/>
    <dgm:cxn modelId="{E6B0AD30-BD2D-49E3-B645-2B0A038CB806}" type="presParOf" srcId="{C71EC976-48ED-484B-BE1C-11443FE754E3}" destId="{647554B6-9CBF-43D7-BA92-4E326A371541}" srcOrd="0" destOrd="0" presId="urn:microsoft.com/office/officeart/2005/8/layout/hierarchy6"/>
    <dgm:cxn modelId="{1BC0EA0F-71F5-4430-8EA0-7BAE22FA9EF8}" type="presParOf" srcId="{C71EC976-48ED-484B-BE1C-11443FE754E3}" destId="{9BE55015-86C2-4E7A-8535-C9393EA4189C}" srcOrd="1" destOrd="0" presId="urn:microsoft.com/office/officeart/2005/8/layout/hierarchy6"/>
    <dgm:cxn modelId="{09E67636-B2A9-4B8A-827E-8A8E8F5F8627}" type="presParOf" srcId="{90209BA5-4292-45FE-A804-89DF94A09EB1}" destId="{9F296612-CA35-4828-8F89-2C4C2DFC517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18F09E-62CC-4BD4-A365-EEC8485109DF}" type="doc">
      <dgm:prSet loTypeId="urn:microsoft.com/office/officeart/2005/8/layout/hierarchy5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8C8979C3-3780-43F9-9C95-A7784FD39ADF}">
      <dgm:prSet phldrT="[Texto]" custT="1"/>
      <dgm:spPr/>
      <dgm:t>
        <a:bodyPr/>
        <a:lstStyle/>
        <a:p>
          <a:r>
            <a:rPr lang="es-ES" sz="2400" b="1" dirty="0">
              <a:latin typeface="Verdana" panose="020B0604030504040204" pitchFamily="34" charset="0"/>
              <a:ea typeface="Verdana" panose="020B0604030504040204" pitchFamily="34" charset="0"/>
            </a:rPr>
            <a:t>Capítulo I </a:t>
          </a:r>
          <a:r>
            <a:rPr lang="es-ES" sz="2400" dirty="0">
              <a:latin typeface="Verdana" panose="020B0604030504040204" pitchFamily="34" charset="0"/>
              <a:ea typeface="Verdana" panose="020B0604030504040204" pitchFamily="34" charset="0"/>
            </a:rPr>
            <a:t>- Principios y definiciones</a:t>
          </a:r>
        </a:p>
      </dgm:t>
    </dgm:pt>
    <dgm:pt modelId="{3B300928-028A-49D0-B274-B3F6ABB97645}" type="sibTrans" cxnId="{9AC9158A-A81E-460D-ACC5-E1958E4D3081}">
      <dgm:prSet/>
      <dgm:spPr/>
      <dgm:t>
        <a:bodyPr/>
        <a:lstStyle/>
        <a:p>
          <a:endParaRPr lang="es-ES"/>
        </a:p>
      </dgm:t>
    </dgm:pt>
    <dgm:pt modelId="{75389CF0-4ECB-4D80-BA58-70B663F993EF}" type="parTrans" cxnId="{9AC9158A-A81E-460D-ACC5-E1958E4D3081}">
      <dgm:prSet/>
      <dgm:spPr/>
      <dgm:t>
        <a:bodyPr/>
        <a:lstStyle/>
        <a:p>
          <a:endParaRPr lang="es-ES"/>
        </a:p>
      </dgm:t>
    </dgm:pt>
    <dgm:pt modelId="{B44EC541-BA9F-4BE4-82E6-F6D5B1B9546F}">
      <dgm:prSet custT="1"/>
      <dgm:spPr/>
      <dgm:t>
        <a:bodyPr/>
        <a:lstStyle/>
        <a:p>
          <a:r>
            <a:rPr lang="es-ES" sz="1800" dirty="0">
              <a:latin typeface="Verdana" panose="020B0604030504040204" pitchFamily="34" charset="0"/>
              <a:ea typeface="Verdana" panose="020B0604030504040204" pitchFamily="34" charset="0"/>
            </a:rPr>
            <a:t>Artículo 1º. Finalidad</a:t>
          </a:r>
          <a:endParaRPr lang="es-CO" sz="18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B96B443-8DF8-41DA-8F5F-01B6C9D888C4}" type="parTrans" cxnId="{343E357E-BDDC-44E2-8AE6-1AF3D0AD1C7D}">
      <dgm:prSet/>
      <dgm:spPr/>
      <dgm:t>
        <a:bodyPr/>
        <a:lstStyle/>
        <a:p>
          <a:endParaRPr lang="es-ES"/>
        </a:p>
      </dgm:t>
    </dgm:pt>
    <dgm:pt modelId="{10BAFB98-E032-49A7-A168-29ED7F38C0DF}" type="sibTrans" cxnId="{343E357E-BDDC-44E2-8AE6-1AF3D0AD1C7D}">
      <dgm:prSet/>
      <dgm:spPr/>
      <dgm:t>
        <a:bodyPr/>
        <a:lstStyle/>
        <a:p>
          <a:endParaRPr lang="es-ES"/>
        </a:p>
      </dgm:t>
    </dgm:pt>
    <dgm:pt modelId="{E68A6BF1-9CC5-4416-B88E-ED0E00A02972}">
      <dgm:prSet custT="1"/>
      <dgm:spPr/>
      <dgm:t>
        <a:bodyPr/>
        <a:lstStyle/>
        <a:p>
          <a:r>
            <a:rPr lang="es-ES" sz="1800">
              <a:latin typeface="Verdana" panose="020B0604030504040204" pitchFamily="34" charset="0"/>
              <a:ea typeface="Verdana" panose="020B0604030504040204" pitchFamily="34" charset="0"/>
            </a:rPr>
            <a:t>Artículo 3º. Sujetos titulares de derechos</a:t>
          </a:r>
          <a:endParaRPr lang="es-CO" sz="18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C2538D4-0BA7-4BDA-AD6C-0A6D2A8358F1}" type="parTrans" cxnId="{47CF5506-6339-4D25-9D9D-7A419271F489}">
      <dgm:prSet/>
      <dgm:spPr/>
      <dgm:t>
        <a:bodyPr/>
        <a:lstStyle/>
        <a:p>
          <a:endParaRPr lang="es-ES"/>
        </a:p>
      </dgm:t>
    </dgm:pt>
    <dgm:pt modelId="{45637AC6-69F7-4A86-AC6B-9A3DE548471D}" type="sibTrans" cxnId="{47CF5506-6339-4D25-9D9D-7A419271F489}">
      <dgm:prSet/>
      <dgm:spPr/>
      <dgm:t>
        <a:bodyPr/>
        <a:lstStyle/>
        <a:p>
          <a:endParaRPr lang="es-ES"/>
        </a:p>
      </dgm:t>
    </dgm:pt>
    <dgm:pt modelId="{8548B332-9DEF-4FCF-AA17-C4E291D75791}">
      <dgm:prSet custT="1"/>
      <dgm:spPr/>
      <dgm:t>
        <a:bodyPr/>
        <a:lstStyle/>
        <a:p>
          <a:r>
            <a:rPr lang="es-ES" sz="1800">
              <a:latin typeface="Verdana" panose="020B0604030504040204" pitchFamily="34" charset="0"/>
              <a:ea typeface="Verdana" panose="020B0604030504040204" pitchFamily="34" charset="0"/>
            </a:rPr>
            <a:t>Artículo 7º. Protección integral</a:t>
          </a:r>
          <a:endParaRPr lang="es-CO" sz="18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3B44919-6FA4-4313-AC96-D6C0E568B669}" type="parTrans" cxnId="{9BA3A37E-FE88-4804-A3E9-CA3B7EE0F027}">
      <dgm:prSet/>
      <dgm:spPr/>
      <dgm:t>
        <a:bodyPr/>
        <a:lstStyle/>
        <a:p>
          <a:endParaRPr lang="es-ES"/>
        </a:p>
      </dgm:t>
    </dgm:pt>
    <dgm:pt modelId="{BC1D2DA7-90D8-464F-A447-C8C8E2851DCE}" type="sibTrans" cxnId="{9BA3A37E-FE88-4804-A3E9-CA3B7EE0F027}">
      <dgm:prSet/>
      <dgm:spPr/>
      <dgm:t>
        <a:bodyPr/>
        <a:lstStyle/>
        <a:p>
          <a:endParaRPr lang="es-ES"/>
        </a:p>
      </dgm:t>
    </dgm:pt>
    <dgm:pt modelId="{2F3D945D-A61D-41BB-86B4-D6E43695D4BA}">
      <dgm:prSet custT="1"/>
      <dgm:spPr/>
      <dgm:t>
        <a:bodyPr/>
        <a:lstStyle/>
        <a:p>
          <a:r>
            <a:rPr lang="es-ES" sz="1800">
              <a:latin typeface="Verdana" panose="020B0604030504040204" pitchFamily="34" charset="0"/>
              <a:ea typeface="Verdana" panose="020B0604030504040204" pitchFamily="34" charset="0"/>
            </a:rPr>
            <a:t>Artículo 8º. Interés superior de los niños, las niñas y los adolescentes</a:t>
          </a:r>
          <a:endParaRPr lang="es-CO" sz="18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516436C-C622-470B-BB48-6CDE81FA8B63}" type="parTrans" cxnId="{EDAE9E6F-1EE5-4F86-88B8-BA3DA272240F}">
      <dgm:prSet/>
      <dgm:spPr/>
      <dgm:t>
        <a:bodyPr/>
        <a:lstStyle/>
        <a:p>
          <a:endParaRPr lang="es-ES"/>
        </a:p>
      </dgm:t>
    </dgm:pt>
    <dgm:pt modelId="{1CC25F89-9C4D-4633-B155-DAC30F79EA6D}" type="sibTrans" cxnId="{EDAE9E6F-1EE5-4F86-88B8-BA3DA272240F}">
      <dgm:prSet/>
      <dgm:spPr/>
      <dgm:t>
        <a:bodyPr/>
        <a:lstStyle/>
        <a:p>
          <a:endParaRPr lang="es-ES"/>
        </a:p>
      </dgm:t>
    </dgm:pt>
    <dgm:pt modelId="{52740F49-3FB4-46A8-98A0-0C29EAE49D75}">
      <dgm:prSet custT="1"/>
      <dgm:spPr/>
      <dgm:t>
        <a:bodyPr/>
        <a:lstStyle/>
        <a:p>
          <a:r>
            <a:rPr lang="es-ES" sz="1800">
              <a:latin typeface="Verdana" panose="020B0604030504040204" pitchFamily="34" charset="0"/>
              <a:ea typeface="Verdana" panose="020B0604030504040204" pitchFamily="34" charset="0"/>
            </a:rPr>
            <a:t>Artículo 9º. Prevalencia de los derechos</a:t>
          </a:r>
          <a:endParaRPr lang="es-CO" sz="18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2C3F2F4-E7CC-46FF-B7E6-223D847917C0}" type="parTrans" cxnId="{7332F051-FE27-4B69-A1E2-485641D4DFCC}">
      <dgm:prSet/>
      <dgm:spPr/>
      <dgm:t>
        <a:bodyPr/>
        <a:lstStyle/>
        <a:p>
          <a:endParaRPr lang="es-ES"/>
        </a:p>
      </dgm:t>
    </dgm:pt>
    <dgm:pt modelId="{A93E20C3-013A-4322-AF3C-9D433C0E561E}" type="sibTrans" cxnId="{7332F051-FE27-4B69-A1E2-485641D4DFCC}">
      <dgm:prSet/>
      <dgm:spPr/>
      <dgm:t>
        <a:bodyPr/>
        <a:lstStyle/>
        <a:p>
          <a:endParaRPr lang="es-ES"/>
        </a:p>
      </dgm:t>
    </dgm:pt>
    <dgm:pt modelId="{39B20481-7204-4E30-9403-164A560B5078}">
      <dgm:prSet custT="1"/>
      <dgm:spPr/>
      <dgm:t>
        <a:bodyPr/>
        <a:lstStyle/>
        <a:p>
          <a:r>
            <a:rPr lang="es-ES" sz="1800">
              <a:latin typeface="Verdana" panose="020B0604030504040204" pitchFamily="34" charset="0"/>
              <a:ea typeface="Verdana" panose="020B0604030504040204" pitchFamily="34" charset="0"/>
            </a:rPr>
            <a:t>Artículo 10. Corresponsabilidad</a:t>
          </a:r>
          <a:endParaRPr lang="es-CO" sz="18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36DF81F-8D56-4EC4-8BA2-E1F4B24E3F7E}" type="parTrans" cxnId="{9FE3C794-27C5-4971-9478-05393AB05C2A}">
      <dgm:prSet/>
      <dgm:spPr/>
      <dgm:t>
        <a:bodyPr/>
        <a:lstStyle/>
        <a:p>
          <a:endParaRPr lang="es-ES"/>
        </a:p>
      </dgm:t>
    </dgm:pt>
    <dgm:pt modelId="{8E613055-696F-4AB3-B345-A6CD194A232C}" type="sibTrans" cxnId="{9FE3C794-27C5-4971-9478-05393AB05C2A}">
      <dgm:prSet/>
      <dgm:spPr/>
      <dgm:t>
        <a:bodyPr/>
        <a:lstStyle/>
        <a:p>
          <a:endParaRPr lang="es-ES"/>
        </a:p>
      </dgm:t>
    </dgm:pt>
    <dgm:pt modelId="{54A36561-4D87-4C50-9D67-A60ABC5BB217}">
      <dgm:prSet custT="1"/>
      <dgm:spPr/>
      <dgm:t>
        <a:bodyPr/>
        <a:lstStyle/>
        <a:p>
          <a:r>
            <a:rPr lang="es-ES" sz="1800">
              <a:latin typeface="Verdana" panose="020B0604030504040204" pitchFamily="34" charset="0"/>
              <a:ea typeface="Verdana" panose="020B0604030504040204" pitchFamily="34" charset="0"/>
            </a:rPr>
            <a:t>Artículo 11. Exigibilidad de los derechos</a:t>
          </a:r>
          <a:endParaRPr lang="es-CO" sz="18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55E070A-B3D4-4C6E-8CAB-643D72395C8C}" type="parTrans" cxnId="{D856D7DD-B88A-4932-A7AD-FEBA759F153B}">
      <dgm:prSet/>
      <dgm:spPr/>
      <dgm:t>
        <a:bodyPr/>
        <a:lstStyle/>
        <a:p>
          <a:endParaRPr lang="es-ES"/>
        </a:p>
      </dgm:t>
    </dgm:pt>
    <dgm:pt modelId="{9268888F-EA88-4638-9127-CA51722E8BE7}" type="sibTrans" cxnId="{D856D7DD-B88A-4932-A7AD-FEBA759F153B}">
      <dgm:prSet/>
      <dgm:spPr/>
      <dgm:t>
        <a:bodyPr/>
        <a:lstStyle/>
        <a:p>
          <a:endParaRPr lang="es-ES"/>
        </a:p>
      </dgm:t>
    </dgm:pt>
    <dgm:pt modelId="{993F8397-8327-488B-91A9-06573BC6112F}">
      <dgm:prSet custT="1"/>
      <dgm:spPr/>
      <dgm:t>
        <a:bodyPr/>
        <a:lstStyle/>
        <a:p>
          <a:r>
            <a:rPr lang="es-ES" sz="1800" dirty="0">
              <a:latin typeface="Verdana" panose="020B0604030504040204" pitchFamily="34" charset="0"/>
              <a:ea typeface="Verdana" panose="020B0604030504040204" pitchFamily="34" charset="0"/>
            </a:rPr>
            <a:t>Artículo 12. Perspectiva de género</a:t>
          </a:r>
          <a:endParaRPr lang="es-CO" sz="18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FA23882-5D6C-43EC-BFBA-C92D84B4B93B}" type="parTrans" cxnId="{ECB7BB7C-8AD0-4D23-868E-1C2387A5F7EB}">
      <dgm:prSet/>
      <dgm:spPr/>
      <dgm:t>
        <a:bodyPr/>
        <a:lstStyle/>
        <a:p>
          <a:endParaRPr lang="es-ES"/>
        </a:p>
      </dgm:t>
    </dgm:pt>
    <dgm:pt modelId="{5D3A9831-2CE3-4B6A-8803-940C0F46DEE1}" type="sibTrans" cxnId="{ECB7BB7C-8AD0-4D23-868E-1C2387A5F7EB}">
      <dgm:prSet/>
      <dgm:spPr/>
      <dgm:t>
        <a:bodyPr/>
        <a:lstStyle/>
        <a:p>
          <a:endParaRPr lang="es-ES"/>
        </a:p>
      </dgm:t>
    </dgm:pt>
    <dgm:pt modelId="{C9E00591-BD1A-41BC-8C77-610E5100D286}" type="pres">
      <dgm:prSet presAssocID="{0218F09E-62CC-4BD4-A365-EEC8485109D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A3B7CAD-7347-458D-9A88-2C80F12FFFE1}" type="pres">
      <dgm:prSet presAssocID="{0218F09E-62CC-4BD4-A365-EEC8485109DF}" presName="hierFlow" presStyleCnt="0"/>
      <dgm:spPr/>
    </dgm:pt>
    <dgm:pt modelId="{B5211AFC-3040-465E-B3EC-AD386B96BB76}" type="pres">
      <dgm:prSet presAssocID="{0218F09E-62CC-4BD4-A365-EEC8485109D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374780BE-87FE-439E-B7F4-D12B32EB441B}" type="pres">
      <dgm:prSet presAssocID="{8C8979C3-3780-43F9-9C95-A7784FD39ADF}" presName="Name17" presStyleCnt="0"/>
      <dgm:spPr/>
    </dgm:pt>
    <dgm:pt modelId="{9BA3B8B6-19D0-400F-A9E3-A9D167AD00E1}" type="pres">
      <dgm:prSet presAssocID="{8C8979C3-3780-43F9-9C95-A7784FD39ADF}" presName="level1Shape" presStyleLbl="node0" presStyleIdx="0" presStyleCnt="1" custScaleX="180042" custScaleY="191097">
        <dgm:presLayoutVars>
          <dgm:chPref val="3"/>
        </dgm:presLayoutVars>
      </dgm:prSet>
      <dgm:spPr/>
    </dgm:pt>
    <dgm:pt modelId="{E535325E-F866-41BB-8629-6FE2E769FE53}" type="pres">
      <dgm:prSet presAssocID="{8C8979C3-3780-43F9-9C95-A7784FD39ADF}" presName="hierChild2" presStyleCnt="0"/>
      <dgm:spPr/>
    </dgm:pt>
    <dgm:pt modelId="{31848119-E8CD-4993-A759-4874D6A564E9}" type="pres">
      <dgm:prSet presAssocID="{0B96B443-8DF8-41DA-8F5F-01B6C9D888C4}" presName="Name25" presStyleLbl="parChTrans1D2" presStyleIdx="0" presStyleCnt="8"/>
      <dgm:spPr/>
    </dgm:pt>
    <dgm:pt modelId="{3B5A3889-1BC0-489D-BC77-CBC0AA1CA112}" type="pres">
      <dgm:prSet presAssocID="{0B96B443-8DF8-41DA-8F5F-01B6C9D888C4}" presName="connTx" presStyleLbl="parChTrans1D2" presStyleIdx="0" presStyleCnt="8"/>
      <dgm:spPr/>
    </dgm:pt>
    <dgm:pt modelId="{B371A2D8-7742-4795-B121-BC7AA86FC40B}" type="pres">
      <dgm:prSet presAssocID="{B44EC541-BA9F-4BE4-82E6-F6D5B1B9546F}" presName="Name30" presStyleCnt="0"/>
      <dgm:spPr/>
    </dgm:pt>
    <dgm:pt modelId="{55ADED25-8B6F-4101-94ED-BB4CD4092B5A}" type="pres">
      <dgm:prSet presAssocID="{B44EC541-BA9F-4BE4-82E6-F6D5B1B9546F}" presName="level2Shape" presStyleLbl="node2" presStyleIdx="0" presStyleCnt="8" custScaleX="352199"/>
      <dgm:spPr/>
    </dgm:pt>
    <dgm:pt modelId="{3127FAD6-5CD9-4321-B3BD-A0EA980BAFB3}" type="pres">
      <dgm:prSet presAssocID="{B44EC541-BA9F-4BE4-82E6-F6D5B1B9546F}" presName="hierChild3" presStyleCnt="0"/>
      <dgm:spPr/>
    </dgm:pt>
    <dgm:pt modelId="{A16E4841-1F17-4044-B956-43FB3CF94848}" type="pres">
      <dgm:prSet presAssocID="{2C2538D4-0BA7-4BDA-AD6C-0A6D2A8358F1}" presName="Name25" presStyleLbl="parChTrans1D2" presStyleIdx="1" presStyleCnt="8"/>
      <dgm:spPr/>
    </dgm:pt>
    <dgm:pt modelId="{E2C7EE78-0CCB-49B8-8158-2CE6986F9A1A}" type="pres">
      <dgm:prSet presAssocID="{2C2538D4-0BA7-4BDA-AD6C-0A6D2A8358F1}" presName="connTx" presStyleLbl="parChTrans1D2" presStyleIdx="1" presStyleCnt="8"/>
      <dgm:spPr/>
    </dgm:pt>
    <dgm:pt modelId="{8AE3E09D-387B-41F5-BF34-2711668745D3}" type="pres">
      <dgm:prSet presAssocID="{E68A6BF1-9CC5-4416-B88E-ED0E00A02972}" presName="Name30" presStyleCnt="0"/>
      <dgm:spPr/>
    </dgm:pt>
    <dgm:pt modelId="{67A7DDF2-8F73-44B6-8BFF-838D7E3D9BFD}" type="pres">
      <dgm:prSet presAssocID="{E68A6BF1-9CC5-4416-B88E-ED0E00A02972}" presName="level2Shape" presStyleLbl="node2" presStyleIdx="1" presStyleCnt="8" custScaleX="352199"/>
      <dgm:spPr/>
    </dgm:pt>
    <dgm:pt modelId="{5662123C-2776-41F3-87FC-D9227AA2F361}" type="pres">
      <dgm:prSet presAssocID="{E68A6BF1-9CC5-4416-B88E-ED0E00A02972}" presName="hierChild3" presStyleCnt="0"/>
      <dgm:spPr/>
    </dgm:pt>
    <dgm:pt modelId="{96447B22-C8F1-413B-81AF-7716D7C94FC1}" type="pres">
      <dgm:prSet presAssocID="{73B44919-6FA4-4313-AC96-D6C0E568B669}" presName="Name25" presStyleLbl="parChTrans1D2" presStyleIdx="2" presStyleCnt="8"/>
      <dgm:spPr/>
    </dgm:pt>
    <dgm:pt modelId="{EC21C873-B4FE-4761-B615-2A6F3BF857A0}" type="pres">
      <dgm:prSet presAssocID="{73B44919-6FA4-4313-AC96-D6C0E568B669}" presName="connTx" presStyleLbl="parChTrans1D2" presStyleIdx="2" presStyleCnt="8"/>
      <dgm:spPr/>
    </dgm:pt>
    <dgm:pt modelId="{262B8C01-6D1F-4BF1-90B8-C39FDB9295C2}" type="pres">
      <dgm:prSet presAssocID="{8548B332-9DEF-4FCF-AA17-C4E291D75791}" presName="Name30" presStyleCnt="0"/>
      <dgm:spPr/>
    </dgm:pt>
    <dgm:pt modelId="{6F452C16-C526-4D9F-9F6C-C418B2864976}" type="pres">
      <dgm:prSet presAssocID="{8548B332-9DEF-4FCF-AA17-C4E291D75791}" presName="level2Shape" presStyleLbl="node2" presStyleIdx="2" presStyleCnt="8" custScaleX="352199"/>
      <dgm:spPr/>
    </dgm:pt>
    <dgm:pt modelId="{49134A76-7FBB-46F7-B418-AF9C85EBBF60}" type="pres">
      <dgm:prSet presAssocID="{8548B332-9DEF-4FCF-AA17-C4E291D75791}" presName="hierChild3" presStyleCnt="0"/>
      <dgm:spPr/>
    </dgm:pt>
    <dgm:pt modelId="{F2AA0206-874F-4132-982E-7408F8E4B924}" type="pres">
      <dgm:prSet presAssocID="{D516436C-C622-470B-BB48-6CDE81FA8B63}" presName="Name25" presStyleLbl="parChTrans1D2" presStyleIdx="3" presStyleCnt="8"/>
      <dgm:spPr/>
    </dgm:pt>
    <dgm:pt modelId="{FD329D9C-E6DE-4330-8717-DC836A246151}" type="pres">
      <dgm:prSet presAssocID="{D516436C-C622-470B-BB48-6CDE81FA8B63}" presName="connTx" presStyleLbl="parChTrans1D2" presStyleIdx="3" presStyleCnt="8"/>
      <dgm:spPr/>
    </dgm:pt>
    <dgm:pt modelId="{48D9F6D6-4632-47DB-A48A-B26FE8A56EEB}" type="pres">
      <dgm:prSet presAssocID="{2F3D945D-A61D-41BB-86B4-D6E43695D4BA}" presName="Name30" presStyleCnt="0"/>
      <dgm:spPr/>
    </dgm:pt>
    <dgm:pt modelId="{C56D1699-66A8-4EEF-A8F8-8DF323E7F797}" type="pres">
      <dgm:prSet presAssocID="{2F3D945D-A61D-41BB-86B4-D6E43695D4BA}" presName="level2Shape" presStyleLbl="node2" presStyleIdx="3" presStyleCnt="8" custScaleX="352199"/>
      <dgm:spPr/>
    </dgm:pt>
    <dgm:pt modelId="{74CD8554-71DC-43E1-A1A6-3A9519655550}" type="pres">
      <dgm:prSet presAssocID="{2F3D945D-A61D-41BB-86B4-D6E43695D4BA}" presName="hierChild3" presStyleCnt="0"/>
      <dgm:spPr/>
    </dgm:pt>
    <dgm:pt modelId="{383010C0-7B15-4EAA-8FFD-A087C9BA4357}" type="pres">
      <dgm:prSet presAssocID="{42C3F2F4-E7CC-46FF-B7E6-223D847917C0}" presName="Name25" presStyleLbl="parChTrans1D2" presStyleIdx="4" presStyleCnt="8"/>
      <dgm:spPr/>
    </dgm:pt>
    <dgm:pt modelId="{F463E97F-A3F0-4605-AD43-CA029C11BE74}" type="pres">
      <dgm:prSet presAssocID="{42C3F2F4-E7CC-46FF-B7E6-223D847917C0}" presName="connTx" presStyleLbl="parChTrans1D2" presStyleIdx="4" presStyleCnt="8"/>
      <dgm:spPr/>
    </dgm:pt>
    <dgm:pt modelId="{4E4D839B-415B-453E-AFDA-AF6F88E1B13E}" type="pres">
      <dgm:prSet presAssocID="{52740F49-3FB4-46A8-98A0-0C29EAE49D75}" presName="Name30" presStyleCnt="0"/>
      <dgm:spPr/>
    </dgm:pt>
    <dgm:pt modelId="{20196CFE-3D74-4558-B374-F44DDC6C4D62}" type="pres">
      <dgm:prSet presAssocID="{52740F49-3FB4-46A8-98A0-0C29EAE49D75}" presName="level2Shape" presStyleLbl="node2" presStyleIdx="4" presStyleCnt="8" custScaleX="352199"/>
      <dgm:spPr/>
    </dgm:pt>
    <dgm:pt modelId="{F86D2AB9-BCB1-4184-B6AA-7C2F5DB42FC6}" type="pres">
      <dgm:prSet presAssocID="{52740F49-3FB4-46A8-98A0-0C29EAE49D75}" presName="hierChild3" presStyleCnt="0"/>
      <dgm:spPr/>
    </dgm:pt>
    <dgm:pt modelId="{80C4739C-EC7A-45B5-82FC-56BECC488C14}" type="pres">
      <dgm:prSet presAssocID="{136DF81F-8D56-4EC4-8BA2-E1F4B24E3F7E}" presName="Name25" presStyleLbl="parChTrans1D2" presStyleIdx="5" presStyleCnt="8"/>
      <dgm:spPr/>
    </dgm:pt>
    <dgm:pt modelId="{399D5DFF-85CC-463A-BCC8-D0E60B273459}" type="pres">
      <dgm:prSet presAssocID="{136DF81F-8D56-4EC4-8BA2-E1F4B24E3F7E}" presName="connTx" presStyleLbl="parChTrans1D2" presStyleIdx="5" presStyleCnt="8"/>
      <dgm:spPr/>
    </dgm:pt>
    <dgm:pt modelId="{891F3B4A-EA60-4C34-8630-B27EB5FF18E2}" type="pres">
      <dgm:prSet presAssocID="{39B20481-7204-4E30-9403-164A560B5078}" presName="Name30" presStyleCnt="0"/>
      <dgm:spPr/>
    </dgm:pt>
    <dgm:pt modelId="{BCEFE576-0DDD-4F9C-A0DE-88D9DD99702C}" type="pres">
      <dgm:prSet presAssocID="{39B20481-7204-4E30-9403-164A560B5078}" presName="level2Shape" presStyleLbl="node2" presStyleIdx="5" presStyleCnt="8" custScaleX="352199"/>
      <dgm:spPr/>
    </dgm:pt>
    <dgm:pt modelId="{BA8387B5-8F05-44FB-8058-6854E2333F55}" type="pres">
      <dgm:prSet presAssocID="{39B20481-7204-4E30-9403-164A560B5078}" presName="hierChild3" presStyleCnt="0"/>
      <dgm:spPr/>
    </dgm:pt>
    <dgm:pt modelId="{3C6FC370-7575-4EB9-B3E4-4F4D1490B6D5}" type="pres">
      <dgm:prSet presAssocID="{055E070A-B3D4-4C6E-8CAB-643D72395C8C}" presName="Name25" presStyleLbl="parChTrans1D2" presStyleIdx="6" presStyleCnt="8"/>
      <dgm:spPr/>
    </dgm:pt>
    <dgm:pt modelId="{8F28182A-6696-4A9D-99EE-69C7562F0861}" type="pres">
      <dgm:prSet presAssocID="{055E070A-B3D4-4C6E-8CAB-643D72395C8C}" presName="connTx" presStyleLbl="parChTrans1D2" presStyleIdx="6" presStyleCnt="8"/>
      <dgm:spPr/>
    </dgm:pt>
    <dgm:pt modelId="{497D1067-662A-4A65-B6BE-EA1A9B4FDA82}" type="pres">
      <dgm:prSet presAssocID="{54A36561-4D87-4C50-9D67-A60ABC5BB217}" presName="Name30" presStyleCnt="0"/>
      <dgm:spPr/>
    </dgm:pt>
    <dgm:pt modelId="{28B61746-64EA-45A6-A55B-007EDE867275}" type="pres">
      <dgm:prSet presAssocID="{54A36561-4D87-4C50-9D67-A60ABC5BB217}" presName="level2Shape" presStyleLbl="node2" presStyleIdx="6" presStyleCnt="8" custScaleX="352199"/>
      <dgm:spPr/>
    </dgm:pt>
    <dgm:pt modelId="{80EFC1DA-12E4-43D6-920D-BD9EDEA8681A}" type="pres">
      <dgm:prSet presAssocID="{54A36561-4D87-4C50-9D67-A60ABC5BB217}" presName="hierChild3" presStyleCnt="0"/>
      <dgm:spPr/>
    </dgm:pt>
    <dgm:pt modelId="{64F78FC3-765A-4D8C-B291-DD9D4F42C931}" type="pres">
      <dgm:prSet presAssocID="{AFA23882-5D6C-43EC-BFBA-C92D84B4B93B}" presName="Name25" presStyleLbl="parChTrans1D2" presStyleIdx="7" presStyleCnt="8"/>
      <dgm:spPr/>
    </dgm:pt>
    <dgm:pt modelId="{A18A82A4-5FD0-43CD-BD4D-73789AE84D66}" type="pres">
      <dgm:prSet presAssocID="{AFA23882-5D6C-43EC-BFBA-C92D84B4B93B}" presName="connTx" presStyleLbl="parChTrans1D2" presStyleIdx="7" presStyleCnt="8"/>
      <dgm:spPr/>
    </dgm:pt>
    <dgm:pt modelId="{33AEF530-D526-4FCC-8C38-5C3662DD3720}" type="pres">
      <dgm:prSet presAssocID="{993F8397-8327-488B-91A9-06573BC6112F}" presName="Name30" presStyleCnt="0"/>
      <dgm:spPr/>
    </dgm:pt>
    <dgm:pt modelId="{291FEE8F-C1AF-48A0-8E4E-6BCF57B15647}" type="pres">
      <dgm:prSet presAssocID="{993F8397-8327-488B-91A9-06573BC6112F}" presName="level2Shape" presStyleLbl="node2" presStyleIdx="7" presStyleCnt="8" custScaleX="352199"/>
      <dgm:spPr/>
    </dgm:pt>
    <dgm:pt modelId="{913D6098-0ED6-42F9-BCDF-E361D9DBDC20}" type="pres">
      <dgm:prSet presAssocID="{993F8397-8327-488B-91A9-06573BC6112F}" presName="hierChild3" presStyleCnt="0"/>
      <dgm:spPr/>
    </dgm:pt>
    <dgm:pt modelId="{0E3076E6-94EA-4D66-BEEB-4221253B8A6D}" type="pres">
      <dgm:prSet presAssocID="{0218F09E-62CC-4BD4-A365-EEC8485109DF}" presName="bgShapesFlow" presStyleCnt="0"/>
      <dgm:spPr/>
    </dgm:pt>
  </dgm:ptLst>
  <dgm:cxnLst>
    <dgm:cxn modelId="{47CF5506-6339-4D25-9D9D-7A419271F489}" srcId="{8C8979C3-3780-43F9-9C95-A7784FD39ADF}" destId="{E68A6BF1-9CC5-4416-B88E-ED0E00A02972}" srcOrd="1" destOrd="0" parTransId="{2C2538D4-0BA7-4BDA-AD6C-0A6D2A8358F1}" sibTransId="{45637AC6-69F7-4A86-AC6B-9A3DE548471D}"/>
    <dgm:cxn modelId="{D8D6592C-3C66-454E-96E2-2C23822E9D1B}" type="presOf" srcId="{73B44919-6FA4-4313-AC96-D6C0E568B669}" destId="{96447B22-C8F1-413B-81AF-7716D7C94FC1}" srcOrd="0" destOrd="0" presId="urn:microsoft.com/office/officeart/2005/8/layout/hierarchy5"/>
    <dgm:cxn modelId="{81D5892C-B5E2-48B3-AE02-21D1B4199644}" type="presOf" srcId="{AFA23882-5D6C-43EC-BFBA-C92D84B4B93B}" destId="{64F78FC3-765A-4D8C-B291-DD9D4F42C931}" srcOrd="0" destOrd="0" presId="urn:microsoft.com/office/officeart/2005/8/layout/hierarchy5"/>
    <dgm:cxn modelId="{A2DF4064-D46F-467D-ABEA-E8AF8C6953B5}" type="presOf" srcId="{39B20481-7204-4E30-9403-164A560B5078}" destId="{BCEFE576-0DDD-4F9C-A0DE-88D9DD99702C}" srcOrd="0" destOrd="0" presId="urn:microsoft.com/office/officeart/2005/8/layout/hierarchy5"/>
    <dgm:cxn modelId="{00E5C945-133C-4F96-9AF0-146370C34085}" type="presOf" srcId="{2C2538D4-0BA7-4BDA-AD6C-0A6D2A8358F1}" destId="{E2C7EE78-0CCB-49B8-8158-2CE6986F9A1A}" srcOrd="1" destOrd="0" presId="urn:microsoft.com/office/officeart/2005/8/layout/hierarchy5"/>
    <dgm:cxn modelId="{33A74A46-5AB1-4B8B-8676-8AA68593078E}" type="presOf" srcId="{42C3F2F4-E7CC-46FF-B7E6-223D847917C0}" destId="{F463E97F-A3F0-4605-AD43-CA029C11BE74}" srcOrd="1" destOrd="0" presId="urn:microsoft.com/office/officeart/2005/8/layout/hierarchy5"/>
    <dgm:cxn modelId="{CDB0F647-6974-44D8-AD3B-CB8C136838F9}" type="presOf" srcId="{42C3F2F4-E7CC-46FF-B7E6-223D847917C0}" destId="{383010C0-7B15-4EAA-8FFD-A087C9BA4357}" srcOrd="0" destOrd="0" presId="urn:microsoft.com/office/officeart/2005/8/layout/hierarchy5"/>
    <dgm:cxn modelId="{0C461B49-E1B7-4E1E-B414-6C78085B0F60}" type="presOf" srcId="{D516436C-C622-470B-BB48-6CDE81FA8B63}" destId="{FD329D9C-E6DE-4330-8717-DC836A246151}" srcOrd="1" destOrd="0" presId="urn:microsoft.com/office/officeart/2005/8/layout/hierarchy5"/>
    <dgm:cxn modelId="{2063144C-EA9A-420F-827A-187D88E8DE8D}" type="presOf" srcId="{055E070A-B3D4-4C6E-8CAB-643D72395C8C}" destId="{8F28182A-6696-4A9D-99EE-69C7562F0861}" srcOrd="1" destOrd="0" presId="urn:microsoft.com/office/officeart/2005/8/layout/hierarchy5"/>
    <dgm:cxn modelId="{E3584F6D-39EA-4229-ADE9-5FB473D8EC6B}" type="presOf" srcId="{0B96B443-8DF8-41DA-8F5F-01B6C9D888C4}" destId="{31848119-E8CD-4993-A759-4874D6A564E9}" srcOrd="0" destOrd="0" presId="urn:microsoft.com/office/officeart/2005/8/layout/hierarchy5"/>
    <dgm:cxn modelId="{463CEC4D-A731-4F96-95BB-C59274202262}" type="presOf" srcId="{136DF81F-8D56-4EC4-8BA2-E1F4B24E3F7E}" destId="{399D5DFF-85CC-463A-BCC8-D0E60B273459}" srcOrd="1" destOrd="0" presId="urn:microsoft.com/office/officeart/2005/8/layout/hierarchy5"/>
    <dgm:cxn modelId="{EDAE9E6F-1EE5-4F86-88B8-BA3DA272240F}" srcId="{8C8979C3-3780-43F9-9C95-A7784FD39ADF}" destId="{2F3D945D-A61D-41BB-86B4-D6E43695D4BA}" srcOrd="3" destOrd="0" parTransId="{D516436C-C622-470B-BB48-6CDE81FA8B63}" sibTransId="{1CC25F89-9C4D-4633-B155-DAC30F79EA6D}"/>
    <dgm:cxn modelId="{7332F051-FE27-4B69-A1E2-485641D4DFCC}" srcId="{8C8979C3-3780-43F9-9C95-A7784FD39ADF}" destId="{52740F49-3FB4-46A8-98A0-0C29EAE49D75}" srcOrd="4" destOrd="0" parTransId="{42C3F2F4-E7CC-46FF-B7E6-223D847917C0}" sibTransId="{A93E20C3-013A-4322-AF3C-9D433C0E561E}"/>
    <dgm:cxn modelId="{ECB7BB7C-8AD0-4D23-868E-1C2387A5F7EB}" srcId="{8C8979C3-3780-43F9-9C95-A7784FD39ADF}" destId="{993F8397-8327-488B-91A9-06573BC6112F}" srcOrd="7" destOrd="0" parTransId="{AFA23882-5D6C-43EC-BFBA-C92D84B4B93B}" sibTransId="{5D3A9831-2CE3-4B6A-8803-940C0F46DEE1}"/>
    <dgm:cxn modelId="{7FD90C7E-F5E8-437B-8BB5-41D76E7C02D6}" type="presOf" srcId="{2F3D945D-A61D-41BB-86B4-D6E43695D4BA}" destId="{C56D1699-66A8-4EEF-A8F8-8DF323E7F797}" srcOrd="0" destOrd="0" presId="urn:microsoft.com/office/officeart/2005/8/layout/hierarchy5"/>
    <dgm:cxn modelId="{343E357E-BDDC-44E2-8AE6-1AF3D0AD1C7D}" srcId="{8C8979C3-3780-43F9-9C95-A7784FD39ADF}" destId="{B44EC541-BA9F-4BE4-82E6-F6D5B1B9546F}" srcOrd="0" destOrd="0" parTransId="{0B96B443-8DF8-41DA-8F5F-01B6C9D888C4}" sibTransId="{10BAFB98-E032-49A7-A168-29ED7F38C0DF}"/>
    <dgm:cxn modelId="{9BA3A37E-FE88-4804-A3E9-CA3B7EE0F027}" srcId="{8C8979C3-3780-43F9-9C95-A7784FD39ADF}" destId="{8548B332-9DEF-4FCF-AA17-C4E291D75791}" srcOrd="2" destOrd="0" parTransId="{73B44919-6FA4-4313-AC96-D6C0E568B669}" sibTransId="{BC1D2DA7-90D8-464F-A447-C8C8E2851DCE}"/>
    <dgm:cxn modelId="{C8299680-BE67-4CF8-8007-89716067EB0D}" type="presOf" srcId="{8548B332-9DEF-4FCF-AA17-C4E291D75791}" destId="{6F452C16-C526-4D9F-9F6C-C418B2864976}" srcOrd="0" destOrd="0" presId="urn:microsoft.com/office/officeart/2005/8/layout/hierarchy5"/>
    <dgm:cxn modelId="{BA66CC85-14A0-407C-816D-654F39B068DD}" type="presOf" srcId="{8C8979C3-3780-43F9-9C95-A7784FD39ADF}" destId="{9BA3B8B6-19D0-400F-A9E3-A9D167AD00E1}" srcOrd="0" destOrd="0" presId="urn:microsoft.com/office/officeart/2005/8/layout/hierarchy5"/>
    <dgm:cxn modelId="{9AC9158A-A81E-460D-ACC5-E1958E4D3081}" srcId="{0218F09E-62CC-4BD4-A365-EEC8485109DF}" destId="{8C8979C3-3780-43F9-9C95-A7784FD39ADF}" srcOrd="0" destOrd="0" parTransId="{75389CF0-4ECB-4D80-BA58-70B663F993EF}" sibTransId="{3B300928-028A-49D0-B274-B3F6ABB97645}"/>
    <dgm:cxn modelId="{9FE3C794-27C5-4971-9478-05393AB05C2A}" srcId="{8C8979C3-3780-43F9-9C95-A7784FD39ADF}" destId="{39B20481-7204-4E30-9403-164A560B5078}" srcOrd="5" destOrd="0" parTransId="{136DF81F-8D56-4EC4-8BA2-E1F4B24E3F7E}" sibTransId="{8E613055-696F-4AB3-B345-A6CD194A232C}"/>
    <dgm:cxn modelId="{24EA3795-E784-452A-80D1-9D40A6B1740C}" type="presOf" srcId="{D516436C-C622-470B-BB48-6CDE81FA8B63}" destId="{F2AA0206-874F-4132-982E-7408F8E4B924}" srcOrd="0" destOrd="0" presId="urn:microsoft.com/office/officeart/2005/8/layout/hierarchy5"/>
    <dgm:cxn modelId="{90A37BAE-94F8-4085-8ED1-223F58129D81}" type="presOf" srcId="{2C2538D4-0BA7-4BDA-AD6C-0A6D2A8358F1}" destId="{A16E4841-1F17-4044-B956-43FB3CF94848}" srcOrd="0" destOrd="0" presId="urn:microsoft.com/office/officeart/2005/8/layout/hierarchy5"/>
    <dgm:cxn modelId="{F1D79FB4-88E4-4795-8104-3BC7E100DCFD}" type="presOf" srcId="{136DF81F-8D56-4EC4-8BA2-E1F4B24E3F7E}" destId="{80C4739C-EC7A-45B5-82FC-56BECC488C14}" srcOrd="0" destOrd="0" presId="urn:microsoft.com/office/officeart/2005/8/layout/hierarchy5"/>
    <dgm:cxn modelId="{382944C1-9C3C-4BFF-8AD8-F1109AEAE219}" type="presOf" srcId="{AFA23882-5D6C-43EC-BFBA-C92D84B4B93B}" destId="{A18A82A4-5FD0-43CD-BD4D-73789AE84D66}" srcOrd="1" destOrd="0" presId="urn:microsoft.com/office/officeart/2005/8/layout/hierarchy5"/>
    <dgm:cxn modelId="{FB97E8C2-A5E1-4DD9-A9AF-8232EB1FC4FC}" type="presOf" srcId="{E68A6BF1-9CC5-4416-B88E-ED0E00A02972}" destId="{67A7DDF2-8F73-44B6-8BFF-838D7E3D9BFD}" srcOrd="0" destOrd="0" presId="urn:microsoft.com/office/officeart/2005/8/layout/hierarchy5"/>
    <dgm:cxn modelId="{0841BEC4-B774-4642-B084-03FC2577F2D1}" type="presOf" srcId="{54A36561-4D87-4C50-9D67-A60ABC5BB217}" destId="{28B61746-64EA-45A6-A55B-007EDE867275}" srcOrd="0" destOrd="0" presId="urn:microsoft.com/office/officeart/2005/8/layout/hierarchy5"/>
    <dgm:cxn modelId="{126528C9-3612-4AD2-981E-8480F98BD5B5}" type="presOf" srcId="{993F8397-8327-488B-91A9-06573BC6112F}" destId="{291FEE8F-C1AF-48A0-8E4E-6BCF57B15647}" srcOrd="0" destOrd="0" presId="urn:microsoft.com/office/officeart/2005/8/layout/hierarchy5"/>
    <dgm:cxn modelId="{0F1C63CC-80EF-4307-B4F6-982F82EDBB3F}" type="presOf" srcId="{B44EC541-BA9F-4BE4-82E6-F6D5B1B9546F}" destId="{55ADED25-8B6F-4101-94ED-BB4CD4092B5A}" srcOrd="0" destOrd="0" presId="urn:microsoft.com/office/officeart/2005/8/layout/hierarchy5"/>
    <dgm:cxn modelId="{091746D3-31B5-4E9E-AF41-C92836E937D9}" type="presOf" srcId="{73B44919-6FA4-4313-AC96-D6C0E568B669}" destId="{EC21C873-B4FE-4761-B615-2A6F3BF857A0}" srcOrd="1" destOrd="0" presId="urn:microsoft.com/office/officeart/2005/8/layout/hierarchy5"/>
    <dgm:cxn modelId="{D856D7DD-B88A-4932-A7AD-FEBA759F153B}" srcId="{8C8979C3-3780-43F9-9C95-A7784FD39ADF}" destId="{54A36561-4D87-4C50-9D67-A60ABC5BB217}" srcOrd="6" destOrd="0" parTransId="{055E070A-B3D4-4C6E-8CAB-643D72395C8C}" sibTransId="{9268888F-EA88-4638-9127-CA51722E8BE7}"/>
    <dgm:cxn modelId="{B050DEE3-3D30-4478-AB3E-CC9FC92243CE}" type="presOf" srcId="{0218F09E-62CC-4BD4-A365-EEC8485109DF}" destId="{C9E00591-BD1A-41BC-8C77-610E5100D286}" srcOrd="0" destOrd="0" presId="urn:microsoft.com/office/officeart/2005/8/layout/hierarchy5"/>
    <dgm:cxn modelId="{E3EF21E8-202F-4BF8-BF7F-47D748658EE2}" type="presOf" srcId="{055E070A-B3D4-4C6E-8CAB-643D72395C8C}" destId="{3C6FC370-7575-4EB9-B3E4-4F4D1490B6D5}" srcOrd="0" destOrd="0" presId="urn:microsoft.com/office/officeart/2005/8/layout/hierarchy5"/>
    <dgm:cxn modelId="{F55408EE-5115-40A7-A5D5-6141B1C26CA4}" type="presOf" srcId="{52740F49-3FB4-46A8-98A0-0C29EAE49D75}" destId="{20196CFE-3D74-4558-B374-F44DDC6C4D62}" srcOrd="0" destOrd="0" presId="urn:microsoft.com/office/officeart/2005/8/layout/hierarchy5"/>
    <dgm:cxn modelId="{37A27EFF-A9F6-490E-8DE1-CCC48E63FAC8}" type="presOf" srcId="{0B96B443-8DF8-41DA-8F5F-01B6C9D888C4}" destId="{3B5A3889-1BC0-489D-BC77-CBC0AA1CA112}" srcOrd="1" destOrd="0" presId="urn:microsoft.com/office/officeart/2005/8/layout/hierarchy5"/>
    <dgm:cxn modelId="{D77B7E4C-2530-4DA7-9D74-3FA28D8102B0}" type="presParOf" srcId="{C9E00591-BD1A-41BC-8C77-610E5100D286}" destId="{1A3B7CAD-7347-458D-9A88-2C80F12FFFE1}" srcOrd="0" destOrd="0" presId="urn:microsoft.com/office/officeart/2005/8/layout/hierarchy5"/>
    <dgm:cxn modelId="{AC3558F5-8EFA-4A63-B042-A67F31EFF5EF}" type="presParOf" srcId="{1A3B7CAD-7347-458D-9A88-2C80F12FFFE1}" destId="{B5211AFC-3040-465E-B3EC-AD386B96BB76}" srcOrd="0" destOrd="0" presId="urn:microsoft.com/office/officeart/2005/8/layout/hierarchy5"/>
    <dgm:cxn modelId="{EBB13248-8C0D-4BE9-99A7-1239466F2D31}" type="presParOf" srcId="{B5211AFC-3040-465E-B3EC-AD386B96BB76}" destId="{374780BE-87FE-439E-B7F4-D12B32EB441B}" srcOrd="0" destOrd="0" presId="urn:microsoft.com/office/officeart/2005/8/layout/hierarchy5"/>
    <dgm:cxn modelId="{AAF9133B-2732-45DD-A64C-1BB644817A55}" type="presParOf" srcId="{374780BE-87FE-439E-B7F4-D12B32EB441B}" destId="{9BA3B8B6-19D0-400F-A9E3-A9D167AD00E1}" srcOrd="0" destOrd="0" presId="urn:microsoft.com/office/officeart/2005/8/layout/hierarchy5"/>
    <dgm:cxn modelId="{50A3A283-CFE1-47DE-AEA8-849BB8732AE5}" type="presParOf" srcId="{374780BE-87FE-439E-B7F4-D12B32EB441B}" destId="{E535325E-F866-41BB-8629-6FE2E769FE53}" srcOrd="1" destOrd="0" presId="urn:microsoft.com/office/officeart/2005/8/layout/hierarchy5"/>
    <dgm:cxn modelId="{B37B7132-DA48-4827-BAF3-B2E55BB89892}" type="presParOf" srcId="{E535325E-F866-41BB-8629-6FE2E769FE53}" destId="{31848119-E8CD-4993-A759-4874D6A564E9}" srcOrd="0" destOrd="0" presId="urn:microsoft.com/office/officeart/2005/8/layout/hierarchy5"/>
    <dgm:cxn modelId="{EE80C618-BE93-45B5-945B-C8B993AACD65}" type="presParOf" srcId="{31848119-E8CD-4993-A759-4874D6A564E9}" destId="{3B5A3889-1BC0-489D-BC77-CBC0AA1CA112}" srcOrd="0" destOrd="0" presId="urn:microsoft.com/office/officeart/2005/8/layout/hierarchy5"/>
    <dgm:cxn modelId="{6CB3369D-36B6-416E-BF3E-5E8C8E25B869}" type="presParOf" srcId="{E535325E-F866-41BB-8629-6FE2E769FE53}" destId="{B371A2D8-7742-4795-B121-BC7AA86FC40B}" srcOrd="1" destOrd="0" presId="urn:microsoft.com/office/officeart/2005/8/layout/hierarchy5"/>
    <dgm:cxn modelId="{CAFB0223-7E81-458F-BB3A-C5EBBEC6D9EB}" type="presParOf" srcId="{B371A2D8-7742-4795-B121-BC7AA86FC40B}" destId="{55ADED25-8B6F-4101-94ED-BB4CD4092B5A}" srcOrd="0" destOrd="0" presId="urn:microsoft.com/office/officeart/2005/8/layout/hierarchy5"/>
    <dgm:cxn modelId="{66B99136-8474-4934-9262-864C2B1ED63E}" type="presParOf" srcId="{B371A2D8-7742-4795-B121-BC7AA86FC40B}" destId="{3127FAD6-5CD9-4321-B3BD-A0EA980BAFB3}" srcOrd="1" destOrd="0" presId="urn:microsoft.com/office/officeart/2005/8/layout/hierarchy5"/>
    <dgm:cxn modelId="{265B8502-7044-4725-98BB-995570450D47}" type="presParOf" srcId="{E535325E-F866-41BB-8629-6FE2E769FE53}" destId="{A16E4841-1F17-4044-B956-43FB3CF94848}" srcOrd="2" destOrd="0" presId="urn:microsoft.com/office/officeart/2005/8/layout/hierarchy5"/>
    <dgm:cxn modelId="{4ECD4CD0-97E1-4AF7-A56B-2EE44E2B1846}" type="presParOf" srcId="{A16E4841-1F17-4044-B956-43FB3CF94848}" destId="{E2C7EE78-0CCB-49B8-8158-2CE6986F9A1A}" srcOrd="0" destOrd="0" presId="urn:microsoft.com/office/officeart/2005/8/layout/hierarchy5"/>
    <dgm:cxn modelId="{77EE6EBE-A6B5-4001-8EBE-C1B333A5FDD3}" type="presParOf" srcId="{E535325E-F866-41BB-8629-6FE2E769FE53}" destId="{8AE3E09D-387B-41F5-BF34-2711668745D3}" srcOrd="3" destOrd="0" presId="urn:microsoft.com/office/officeart/2005/8/layout/hierarchy5"/>
    <dgm:cxn modelId="{A930160F-ADF0-43E7-954E-0A60D5E08E33}" type="presParOf" srcId="{8AE3E09D-387B-41F5-BF34-2711668745D3}" destId="{67A7DDF2-8F73-44B6-8BFF-838D7E3D9BFD}" srcOrd="0" destOrd="0" presId="urn:microsoft.com/office/officeart/2005/8/layout/hierarchy5"/>
    <dgm:cxn modelId="{5A6C0544-5EF3-4975-B054-50F2572CE14B}" type="presParOf" srcId="{8AE3E09D-387B-41F5-BF34-2711668745D3}" destId="{5662123C-2776-41F3-87FC-D9227AA2F361}" srcOrd="1" destOrd="0" presId="urn:microsoft.com/office/officeart/2005/8/layout/hierarchy5"/>
    <dgm:cxn modelId="{D1FCB315-895D-47ED-AB7E-85D766C11151}" type="presParOf" srcId="{E535325E-F866-41BB-8629-6FE2E769FE53}" destId="{96447B22-C8F1-413B-81AF-7716D7C94FC1}" srcOrd="4" destOrd="0" presId="urn:microsoft.com/office/officeart/2005/8/layout/hierarchy5"/>
    <dgm:cxn modelId="{B5F3ECDE-8E90-410A-A806-3E2C559C9894}" type="presParOf" srcId="{96447B22-C8F1-413B-81AF-7716D7C94FC1}" destId="{EC21C873-B4FE-4761-B615-2A6F3BF857A0}" srcOrd="0" destOrd="0" presId="urn:microsoft.com/office/officeart/2005/8/layout/hierarchy5"/>
    <dgm:cxn modelId="{DDB4F485-7354-4658-BF28-4091BBE10F14}" type="presParOf" srcId="{E535325E-F866-41BB-8629-6FE2E769FE53}" destId="{262B8C01-6D1F-4BF1-90B8-C39FDB9295C2}" srcOrd="5" destOrd="0" presId="urn:microsoft.com/office/officeart/2005/8/layout/hierarchy5"/>
    <dgm:cxn modelId="{C9016087-E630-4605-BC8D-867875A654B1}" type="presParOf" srcId="{262B8C01-6D1F-4BF1-90B8-C39FDB9295C2}" destId="{6F452C16-C526-4D9F-9F6C-C418B2864976}" srcOrd="0" destOrd="0" presId="urn:microsoft.com/office/officeart/2005/8/layout/hierarchy5"/>
    <dgm:cxn modelId="{6C19AC90-0971-4797-8299-4C984F4F4D74}" type="presParOf" srcId="{262B8C01-6D1F-4BF1-90B8-C39FDB9295C2}" destId="{49134A76-7FBB-46F7-B418-AF9C85EBBF60}" srcOrd="1" destOrd="0" presId="urn:microsoft.com/office/officeart/2005/8/layout/hierarchy5"/>
    <dgm:cxn modelId="{96C60D4C-8763-448B-87FD-C6FA2ADD4394}" type="presParOf" srcId="{E535325E-F866-41BB-8629-6FE2E769FE53}" destId="{F2AA0206-874F-4132-982E-7408F8E4B924}" srcOrd="6" destOrd="0" presId="urn:microsoft.com/office/officeart/2005/8/layout/hierarchy5"/>
    <dgm:cxn modelId="{569DE96C-AFE5-4BEA-9DA1-AA5F281FE9B0}" type="presParOf" srcId="{F2AA0206-874F-4132-982E-7408F8E4B924}" destId="{FD329D9C-E6DE-4330-8717-DC836A246151}" srcOrd="0" destOrd="0" presId="urn:microsoft.com/office/officeart/2005/8/layout/hierarchy5"/>
    <dgm:cxn modelId="{7CABCDF3-517A-4C13-BDEB-44C08C3800D8}" type="presParOf" srcId="{E535325E-F866-41BB-8629-6FE2E769FE53}" destId="{48D9F6D6-4632-47DB-A48A-B26FE8A56EEB}" srcOrd="7" destOrd="0" presId="urn:microsoft.com/office/officeart/2005/8/layout/hierarchy5"/>
    <dgm:cxn modelId="{B7457A7B-953C-4E70-955D-04405FFD0185}" type="presParOf" srcId="{48D9F6D6-4632-47DB-A48A-B26FE8A56EEB}" destId="{C56D1699-66A8-4EEF-A8F8-8DF323E7F797}" srcOrd="0" destOrd="0" presId="urn:microsoft.com/office/officeart/2005/8/layout/hierarchy5"/>
    <dgm:cxn modelId="{CF0024DD-7128-4DA9-871B-292E11F37506}" type="presParOf" srcId="{48D9F6D6-4632-47DB-A48A-B26FE8A56EEB}" destId="{74CD8554-71DC-43E1-A1A6-3A9519655550}" srcOrd="1" destOrd="0" presId="urn:microsoft.com/office/officeart/2005/8/layout/hierarchy5"/>
    <dgm:cxn modelId="{235EA079-94EF-4600-A0A2-6CDF6F6EA7CA}" type="presParOf" srcId="{E535325E-F866-41BB-8629-6FE2E769FE53}" destId="{383010C0-7B15-4EAA-8FFD-A087C9BA4357}" srcOrd="8" destOrd="0" presId="urn:microsoft.com/office/officeart/2005/8/layout/hierarchy5"/>
    <dgm:cxn modelId="{D5FBFDC6-CB32-4AC0-A04A-4A7845B59790}" type="presParOf" srcId="{383010C0-7B15-4EAA-8FFD-A087C9BA4357}" destId="{F463E97F-A3F0-4605-AD43-CA029C11BE74}" srcOrd="0" destOrd="0" presId="urn:microsoft.com/office/officeart/2005/8/layout/hierarchy5"/>
    <dgm:cxn modelId="{A4A87B99-0A16-419F-BF01-56E7EFB3C334}" type="presParOf" srcId="{E535325E-F866-41BB-8629-6FE2E769FE53}" destId="{4E4D839B-415B-453E-AFDA-AF6F88E1B13E}" srcOrd="9" destOrd="0" presId="urn:microsoft.com/office/officeart/2005/8/layout/hierarchy5"/>
    <dgm:cxn modelId="{B6E87619-B0FD-4E92-A471-E0C118629ACF}" type="presParOf" srcId="{4E4D839B-415B-453E-AFDA-AF6F88E1B13E}" destId="{20196CFE-3D74-4558-B374-F44DDC6C4D62}" srcOrd="0" destOrd="0" presId="urn:microsoft.com/office/officeart/2005/8/layout/hierarchy5"/>
    <dgm:cxn modelId="{43F680E8-A521-40D5-B3D7-8C41505A05AC}" type="presParOf" srcId="{4E4D839B-415B-453E-AFDA-AF6F88E1B13E}" destId="{F86D2AB9-BCB1-4184-B6AA-7C2F5DB42FC6}" srcOrd="1" destOrd="0" presId="urn:microsoft.com/office/officeart/2005/8/layout/hierarchy5"/>
    <dgm:cxn modelId="{658C0B15-AAE8-47C3-8D4A-4B57FF548B55}" type="presParOf" srcId="{E535325E-F866-41BB-8629-6FE2E769FE53}" destId="{80C4739C-EC7A-45B5-82FC-56BECC488C14}" srcOrd="10" destOrd="0" presId="urn:microsoft.com/office/officeart/2005/8/layout/hierarchy5"/>
    <dgm:cxn modelId="{DA7D9EA6-AC26-4C4B-876D-BC13FCE346B2}" type="presParOf" srcId="{80C4739C-EC7A-45B5-82FC-56BECC488C14}" destId="{399D5DFF-85CC-463A-BCC8-D0E60B273459}" srcOrd="0" destOrd="0" presId="urn:microsoft.com/office/officeart/2005/8/layout/hierarchy5"/>
    <dgm:cxn modelId="{16901ED2-8AD6-414F-A1F4-6F5C40190063}" type="presParOf" srcId="{E535325E-F866-41BB-8629-6FE2E769FE53}" destId="{891F3B4A-EA60-4C34-8630-B27EB5FF18E2}" srcOrd="11" destOrd="0" presId="urn:microsoft.com/office/officeart/2005/8/layout/hierarchy5"/>
    <dgm:cxn modelId="{27B9E725-A322-4E56-8F7B-3D6E0DA7BF75}" type="presParOf" srcId="{891F3B4A-EA60-4C34-8630-B27EB5FF18E2}" destId="{BCEFE576-0DDD-4F9C-A0DE-88D9DD99702C}" srcOrd="0" destOrd="0" presId="urn:microsoft.com/office/officeart/2005/8/layout/hierarchy5"/>
    <dgm:cxn modelId="{6DA9B08B-F0BD-4D45-8A8A-2E63EE05BDDE}" type="presParOf" srcId="{891F3B4A-EA60-4C34-8630-B27EB5FF18E2}" destId="{BA8387B5-8F05-44FB-8058-6854E2333F55}" srcOrd="1" destOrd="0" presId="urn:microsoft.com/office/officeart/2005/8/layout/hierarchy5"/>
    <dgm:cxn modelId="{F37A597D-F173-4263-AC99-F59D679DD19A}" type="presParOf" srcId="{E535325E-F866-41BB-8629-6FE2E769FE53}" destId="{3C6FC370-7575-4EB9-B3E4-4F4D1490B6D5}" srcOrd="12" destOrd="0" presId="urn:microsoft.com/office/officeart/2005/8/layout/hierarchy5"/>
    <dgm:cxn modelId="{47B3E46B-70A3-4568-99A8-6AA8AB15F60D}" type="presParOf" srcId="{3C6FC370-7575-4EB9-B3E4-4F4D1490B6D5}" destId="{8F28182A-6696-4A9D-99EE-69C7562F0861}" srcOrd="0" destOrd="0" presId="urn:microsoft.com/office/officeart/2005/8/layout/hierarchy5"/>
    <dgm:cxn modelId="{0C5D270C-454C-4C24-844D-1DF1794F4546}" type="presParOf" srcId="{E535325E-F866-41BB-8629-6FE2E769FE53}" destId="{497D1067-662A-4A65-B6BE-EA1A9B4FDA82}" srcOrd="13" destOrd="0" presId="urn:microsoft.com/office/officeart/2005/8/layout/hierarchy5"/>
    <dgm:cxn modelId="{4072F49B-245D-42B7-95F9-4F2555E94044}" type="presParOf" srcId="{497D1067-662A-4A65-B6BE-EA1A9B4FDA82}" destId="{28B61746-64EA-45A6-A55B-007EDE867275}" srcOrd="0" destOrd="0" presId="urn:microsoft.com/office/officeart/2005/8/layout/hierarchy5"/>
    <dgm:cxn modelId="{6508F9E9-7D56-46E9-9AD7-BBB0D2DA15C7}" type="presParOf" srcId="{497D1067-662A-4A65-B6BE-EA1A9B4FDA82}" destId="{80EFC1DA-12E4-43D6-920D-BD9EDEA8681A}" srcOrd="1" destOrd="0" presId="urn:microsoft.com/office/officeart/2005/8/layout/hierarchy5"/>
    <dgm:cxn modelId="{29599A2E-FB3A-4AAB-B6B5-3500F47A4464}" type="presParOf" srcId="{E535325E-F866-41BB-8629-6FE2E769FE53}" destId="{64F78FC3-765A-4D8C-B291-DD9D4F42C931}" srcOrd="14" destOrd="0" presId="urn:microsoft.com/office/officeart/2005/8/layout/hierarchy5"/>
    <dgm:cxn modelId="{1189FAA4-B0E1-4043-961A-CBCD7989D5CA}" type="presParOf" srcId="{64F78FC3-765A-4D8C-B291-DD9D4F42C931}" destId="{A18A82A4-5FD0-43CD-BD4D-73789AE84D66}" srcOrd="0" destOrd="0" presId="urn:microsoft.com/office/officeart/2005/8/layout/hierarchy5"/>
    <dgm:cxn modelId="{FCEA78B8-FA4B-495E-BB9E-AFD6F14B4958}" type="presParOf" srcId="{E535325E-F866-41BB-8629-6FE2E769FE53}" destId="{33AEF530-D526-4FCC-8C38-5C3662DD3720}" srcOrd="15" destOrd="0" presId="urn:microsoft.com/office/officeart/2005/8/layout/hierarchy5"/>
    <dgm:cxn modelId="{13836A95-0773-4D29-9C90-1BB9613BD542}" type="presParOf" srcId="{33AEF530-D526-4FCC-8C38-5C3662DD3720}" destId="{291FEE8F-C1AF-48A0-8E4E-6BCF57B15647}" srcOrd="0" destOrd="0" presId="urn:microsoft.com/office/officeart/2005/8/layout/hierarchy5"/>
    <dgm:cxn modelId="{8A32AA3C-951A-4B6D-9EBD-977F53EADEB2}" type="presParOf" srcId="{33AEF530-D526-4FCC-8C38-5C3662DD3720}" destId="{913D6098-0ED6-42F9-BCDF-E361D9DBDC20}" srcOrd="1" destOrd="0" presId="urn:microsoft.com/office/officeart/2005/8/layout/hierarchy5"/>
    <dgm:cxn modelId="{07D56881-4515-449D-BB70-245B22ED4500}" type="presParOf" srcId="{C9E00591-BD1A-41BC-8C77-610E5100D286}" destId="{0E3076E6-94EA-4D66-BEEB-4221253B8A6D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218F09E-62CC-4BD4-A365-EEC8485109DF}" type="doc">
      <dgm:prSet loTypeId="urn:microsoft.com/office/officeart/2005/8/layout/hierarchy5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8C8979C3-3780-43F9-9C95-A7784FD39ADF}">
      <dgm:prSet phldrT="[Texto]" custT="1"/>
      <dgm:spPr/>
      <dgm:t>
        <a:bodyPr/>
        <a:lstStyle/>
        <a:p>
          <a:r>
            <a:rPr lang="es-ES" sz="2000" b="1" dirty="0"/>
            <a:t>Capítulo II </a:t>
          </a:r>
          <a:r>
            <a:rPr lang="es-ES" sz="2000" dirty="0"/>
            <a:t>-Derechos y libertades</a:t>
          </a:r>
        </a:p>
      </dgm:t>
    </dgm:pt>
    <dgm:pt modelId="{3B300928-028A-49D0-B274-B3F6ABB97645}" type="sibTrans" cxnId="{9AC9158A-A81E-460D-ACC5-E1958E4D3081}">
      <dgm:prSet/>
      <dgm:spPr/>
      <dgm:t>
        <a:bodyPr/>
        <a:lstStyle/>
        <a:p>
          <a:endParaRPr lang="es-ES"/>
        </a:p>
      </dgm:t>
    </dgm:pt>
    <dgm:pt modelId="{75389CF0-4ECB-4D80-BA58-70B663F993EF}" type="parTrans" cxnId="{9AC9158A-A81E-460D-ACC5-E1958E4D3081}">
      <dgm:prSet/>
      <dgm:spPr/>
      <dgm:t>
        <a:bodyPr/>
        <a:lstStyle/>
        <a:p>
          <a:endParaRPr lang="es-ES"/>
        </a:p>
      </dgm:t>
    </dgm:pt>
    <dgm:pt modelId="{8548B332-9DEF-4FCF-AA17-C4E291D75791}">
      <dgm:prSet custT="1"/>
      <dgm:spPr/>
      <dgm:t>
        <a:bodyPr/>
        <a:lstStyle/>
        <a:p>
          <a:r>
            <a:rPr lang="es-CO" sz="1800" b="1" dirty="0">
              <a:solidFill>
                <a:schemeClr val="bg1"/>
              </a:solidFill>
            </a:rPr>
            <a:t>Vida e Integridad</a:t>
          </a:r>
          <a:endParaRPr lang="es-CO" sz="1800" dirty="0"/>
        </a:p>
      </dgm:t>
    </dgm:pt>
    <dgm:pt modelId="{73B44919-6FA4-4313-AC96-D6C0E568B669}" type="parTrans" cxnId="{9BA3A37E-FE88-4804-A3E9-CA3B7EE0F027}">
      <dgm:prSet/>
      <dgm:spPr/>
      <dgm:t>
        <a:bodyPr/>
        <a:lstStyle/>
        <a:p>
          <a:endParaRPr lang="es-ES"/>
        </a:p>
      </dgm:t>
    </dgm:pt>
    <dgm:pt modelId="{BC1D2DA7-90D8-464F-A447-C8C8E2851DCE}" type="sibTrans" cxnId="{9BA3A37E-FE88-4804-A3E9-CA3B7EE0F027}">
      <dgm:prSet/>
      <dgm:spPr/>
      <dgm:t>
        <a:bodyPr/>
        <a:lstStyle/>
        <a:p>
          <a:endParaRPr lang="es-ES"/>
        </a:p>
      </dgm:t>
    </dgm:pt>
    <dgm:pt modelId="{39B20481-7204-4E30-9403-164A560B5078}">
      <dgm:prSet custT="1"/>
      <dgm:spPr/>
      <dgm:t>
        <a:bodyPr/>
        <a:lstStyle/>
        <a:p>
          <a:r>
            <a:rPr lang="es-CO" sz="1800" b="1" dirty="0">
              <a:solidFill>
                <a:schemeClr val="bg1"/>
              </a:solidFill>
            </a:rPr>
            <a:t>Educación y Desarrollo</a:t>
          </a:r>
          <a:endParaRPr lang="es-CO" sz="1800" dirty="0"/>
        </a:p>
      </dgm:t>
    </dgm:pt>
    <dgm:pt modelId="{136DF81F-8D56-4EC4-8BA2-E1F4B24E3F7E}" type="parTrans" cxnId="{9FE3C794-27C5-4971-9478-05393AB05C2A}">
      <dgm:prSet/>
      <dgm:spPr/>
      <dgm:t>
        <a:bodyPr/>
        <a:lstStyle/>
        <a:p>
          <a:endParaRPr lang="es-ES"/>
        </a:p>
      </dgm:t>
    </dgm:pt>
    <dgm:pt modelId="{8E613055-696F-4AB3-B345-A6CD194A232C}" type="sibTrans" cxnId="{9FE3C794-27C5-4971-9478-05393AB05C2A}">
      <dgm:prSet/>
      <dgm:spPr/>
      <dgm:t>
        <a:bodyPr/>
        <a:lstStyle/>
        <a:p>
          <a:endParaRPr lang="es-ES"/>
        </a:p>
      </dgm:t>
    </dgm:pt>
    <dgm:pt modelId="{54A36561-4D87-4C50-9D67-A60ABC5BB217}">
      <dgm:prSet custT="1"/>
      <dgm:spPr/>
      <dgm:t>
        <a:bodyPr/>
        <a:lstStyle/>
        <a:p>
          <a:r>
            <a:rPr lang="es-CO" sz="1800" b="1" dirty="0">
              <a:solidFill>
                <a:schemeClr val="bg1"/>
              </a:solidFill>
            </a:rPr>
            <a:t>Participación</a:t>
          </a:r>
          <a:endParaRPr lang="es-CO" sz="1800" dirty="0"/>
        </a:p>
      </dgm:t>
    </dgm:pt>
    <dgm:pt modelId="{055E070A-B3D4-4C6E-8CAB-643D72395C8C}" type="parTrans" cxnId="{D856D7DD-B88A-4932-A7AD-FEBA759F153B}">
      <dgm:prSet/>
      <dgm:spPr/>
      <dgm:t>
        <a:bodyPr/>
        <a:lstStyle/>
        <a:p>
          <a:endParaRPr lang="es-ES"/>
        </a:p>
      </dgm:t>
    </dgm:pt>
    <dgm:pt modelId="{9268888F-EA88-4638-9127-CA51722E8BE7}" type="sibTrans" cxnId="{D856D7DD-B88A-4932-A7AD-FEBA759F153B}">
      <dgm:prSet/>
      <dgm:spPr/>
      <dgm:t>
        <a:bodyPr/>
        <a:lstStyle/>
        <a:p>
          <a:endParaRPr lang="es-ES"/>
        </a:p>
      </dgm:t>
    </dgm:pt>
    <dgm:pt modelId="{993F8397-8327-488B-91A9-06573BC6112F}">
      <dgm:prSet custT="1"/>
      <dgm:spPr/>
      <dgm:t>
        <a:bodyPr/>
        <a:lstStyle/>
        <a:p>
          <a:r>
            <a:rPr lang="es-CO" sz="1800" b="1" dirty="0">
              <a:solidFill>
                <a:schemeClr val="bg1"/>
              </a:solidFill>
            </a:rPr>
            <a:t>Protección Contra</a:t>
          </a:r>
          <a:endParaRPr lang="es-CO" sz="1800" dirty="0"/>
        </a:p>
      </dgm:t>
    </dgm:pt>
    <dgm:pt modelId="{AFA23882-5D6C-43EC-BFBA-C92D84B4B93B}" type="parTrans" cxnId="{ECB7BB7C-8AD0-4D23-868E-1C2387A5F7EB}">
      <dgm:prSet/>
      <dgm:spPr/>
      <dgm:t>
        <a:bodyPr/>
        <a:lstStyle/>
        <a:p>
          <a:endParaRPr lang="es-ES"/>
        </a:p>
      </dgm:t>
    </dgm:pt>
    <dgm:pt modelId="{5D3A9831-2CE3-4B6A-8803-940C0F46DEE1}" type="sibTrans" cxnId="{ECB7BB7C-8AD0-4D23-868E-1C2387A5F7EB}">
      <dgm:prSet/>
      <dgm:spPr/>
      <dgm:t>
        <a:bodyPr/>
        <a:lstStyle/>
        <a:p>
          <a:endParaRPr lang="es-ES"/>
        </a:p>
      </dgm:t>
    </dgm:pt>
    <dgm:pt modelId="{A9D438E1-12CA-4787-BBFC-B2389F28307D}">
      <dgm:prSet custT="1"/>
      <dgm:spPr/>
      <dgm:t>
        <a:bodyPr/>
        <a:lstStyle/>
        <a:p>
          <a:r>
            <a:rPr lang="es-CO" sz="1600" dirty="0">
              <a:solidFill>
                <a:schemeClr val="bg1"/>
              </a:solidFill>
            </a:rPr>
            <a:t>Vida Libertad Identidad Salud Nutrición Alimentos Custodia Intimidad Familia Locomoción</a:t>
          </a:r>
          <a:endParaRPr lang="es-ES" sz="1600" dirty="0">
            <a:solidFill>
              <a:schemeClr val="bg1"/>
            </a:solidFill>
          </a:endParaRPr>
        </a:p>
      </dgm:t>
    </dgm:pt>
    <dgm:pt modelId="{3912283A-C6AC-48A5-8D7B-764D0F2B8F12}" type="parTrans" cxnId="{9FBDA8B3-EE3B-4191-B59F-F26EBF759A67}">
      <dgm:prSet/>
      <dgm:spPr/>
      <dgm:t>
        <a:bodyPr/>
        <a:lstStyle/>
        <a:p>
          <a:endParaRPr lang="es-ES"/>
        </a:p>
      </dgm:t>
    </dgm:pt>
    <dgm:pt modelId="{BE47163A-9B24-4D6F-A11F-962991AE0379}" type="sibTrans" cxnId="{9FBDA8B3-EE3B-4191-B59F-F26EBF759A67}">
      <dgm:prSet/>
      <dgm:spPr/>
      <dgm:t>
        <a:bodyPr/>
        <a:lstStyle/>
        <a:p>
          <a:endParaRPr lang="es-ES"/>
        </a:p>
      </dgm:t>
    </dgm:pt>
    <dgm:pt modelId="{63AA8BAB-DFA3-49FE-9B68-D777DB463ADA}">
      <dgm:prSet custT="1"/>
      <dgm:spPr/>
      <dgm:t>
        <a:bodyPr/>
        <a:lstStyle/>
        <a:p>
          <a:r>
            <a:rPr lang="es-CO" sz="1600" dirty="0">
              <a:solidFill>
                <a:schemeClr val="bg1"/>
              </a:solidFill>
            </a:rPr>
            <a:t>Educación, Desarrollo integral, Autonomía, Profesión y Oficio, Recreación, Cultura, Trabajo</a:t>
          </a:r>
          <a:endParaRPr lang="es-ES" sz="1600" dirty="0">
            <a:solidFill>
              <a:schemeClr val="bg1"/>
            </a:solidFill>
          </a:endParaRPr>
        </a:p>
      </dgm:t>
    </dgm:pt>
    <dgm:pt modelId="{6722E41A-4FEE-456F-8626-6086D2C3F375}" type="parTrans" cxnId="{A5CC9DFE-5CEE-497C-A7AB-C40E0E61A103}">
      <dgm:prSet/>
      <dgm:spPr/>
      <dgm:t>
        <a:bodyPr/>
        <a:lstStyle/>
        <a:p>
          <a:endParaRPr lang="es-ES"/>
        </a:p>
      </dgm:t>
    </dgm:pt>
    <dgm:pt modelId="{7589561F-E0CA-4618-ADBA-474BEFA3A5D9}" type="sibTrans" cxnId="{A5CC9DFE-5CEE-497C-A7AB-C40E0E61A103}">
      <dgm:prSet/>
      <dgm:spPr/>
      <dgm:t>
        <a:bodyPr/>
        <a:lstStyle/>
        <a:p>
          <a:endParaRPr lang="es-ES"/>
        </a:p>
      </dgm:t>
    </dgm:pt>
    <dgm:pt modelId="{8F0083AD-69DC-4CD1-B1AB-5D72B2E7229F}">
      <dgm:prSet custT="1"/>
      <dgm:spPr/>
      <dgm:t>
        <a:bodyPr/>
        <a:lstStyle/>
        <a:p>
          <a:r>
            <a:rPr lang="es-CO" sz="1600" dirty="0">
              <a:solidFill>
                <a:schemeClr val="bg1"/>
              </a:solidFill>
            </a:rPr>
            <a:t>Abandono., Explotación, Consumo SPA, Secuestro, Venta, Trata, Tráfico, Reclutamiento, Torturas</a:t>
          </a:r>
          <a:endParaRPr lang="es-ES" sz="1600" dirty="0">
            <a:solidFill>
              <a:schemeClr val="bg1"/>
            </a:solidFill>
          </a:endParaRPr>
        </a:p>
      </dgm:t>
    </dgm:pt>
    <dgm:pt modelId="{40523560-2D1B-44C7-9BB2-9F15129B69CB}" type="parTrans" cxnId="{C5134C71-6DCF-4B9C-9BF5-1D7E0D83A330}">
      <dgm:prSet/>
      <dgm:spPr/>
      <dgm:t>
        <a:bodyPr/>
        <a:lstStyle/>
        <a:p>
          <a:endParaRPr lang="es-ES"/>
        </a:p>
      </dgm:t>
    </dgm:pt>
    <dgm:pt modelId="{02D9A4C8-1D06-4072-A214-C4BE85E8C3CD}" type="sibTrans" cxnId="{C5134C71-6DCF-4B9C-9BF5-1D7E0D83A330}">
      <dgm:prSet/>
      <dgm:spPr/>
      <dgm:t>
        <a:bodyPr/>
        <a:lstStyle/>
        <a:p>
          <a:endParaRPr lang="es-ES"/>
        </a:p>
      </dgm:t>
    </dgm:pt>
    <dgm:pt modelId="{49005635-07D5-4B3C-BE1A-50256EDA34F7}">
      <dgm:prSet custT="1"/>
      <dgm:spPr/>
      <dgm:t>
        <a:bodyPr/>
        <a:lstStyle/>
        <a:p>
          <a:r>
            <a:rPr lang="es-CO" sz="1600" dirty="0">
              <a:solidFill>
                <a:schemeClr val="bg1"/>
              </a:solidFill>
            </a:rPr>
            <a:t>Asociación, Reunión, Información, Expresión, </a:t>
          </a:r>
          <a:endParaRPr lang="es-ES" sz="1600" dirty="0">
            <a:solidFill>
              <a:schemeClr val="bg1"/>
            </a:solidFill>
          </a:endParaRPr>
        </a:p>
      </dgm:t>
    </dgm:pt>
    <dgm:pt modelId="{3C1536AA-9025-4946-8CB1-D0A3DBF503A8}" type="sibTrans" cxnId="{574450A9-CFE6-452F-80F3-BDA30C5FFBA9}">
      <dgm:prSet/>
      <dgm:spPr/>
      <dgm:t>
        <a:bodyPr/>
        <a:lstStyle/>
        <a:p>
          <a:endParaRPr lang="es-ES"/>
        </a:p>
      </dgm:t>
    </dgm:pt>
    <dgm:pt modelId="{B8E9B13C-3EFF-4AAC-B232-24875C7F90A4}" type="parTrans" cxnId="{574450A9-CFE6-452F-80F3-BDA30C5FFBA9}">
      <dgm:prSet/>
      <dgm:spPr/>
      <dgm:t>
        <a:bodyPr/>
        <a:lstStyle/>
        <a:p>
          <a:endParaRPr lang="es-ES"/>
        </a:p>
      </dgm:t>
    </dgm:pt>
    <dgm:pt modelId="{C9E00591-BD1A-41BC-8C77-610E5100D286}" type="pres">
      <dgm:prSet presAssocID="{0218F09E-62CC-4BD4-A365-EEC8485109D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A3B7CAD-7347-458D-9A88-2C80F12FFFE1}" type="pres">
      <dgm:prSet presAssocID="{0218F09E-62CC-4BD4-A365-EEC8485109DF}" presName="hierFlow" presStyleCnt="0"/>
      <dgm:spPr/>
    </dgm:pt>
    <dgm:pt modelId="{B5211AFC-3040-465E-B3EC-AD386B96BB76}" type="pres">
      <dgm:prSet presAssocID="{0218F09E-62CC-4BD4-A365-EEC8485109D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374780BE-87FE-439E-B7F4-D12B32EB441B}" type="pres">
      <dgm:prSet presAssocID="{8C8979C3-3780-43F9-9C95-A7784FD39ADF}" presName="Name17" presStyleCnt="0"/>
      <dgm:spPr/>
    </dgm:pt>
    <dgm:pt modelId="{9BA3B8B6-19D0-400F-A9E3-A9D167AD00E1}" type="pres">
      <dgm:prSet presAssocID="{8C8979C3-3780-43F9-9C95-A7784FD39ADF}" presName="level1Shape" presStyleLbl="node0" presStyleIdx="0" presStyleCnt="1" custScaleX="87570" custScaleY="191097">
        <dgm:presLayoutVars>
          <dgm:chPref val="3"/>
        </dgm:presLayoutVars>
      </dgm:prSet>
      <dgm:spPr/>
    </dgm:pt>
    <dgm:pt modelId="{E535325E-F866-41BB-8629-6FE2E769FE53}" type="pres">
      <dgm:prSet presAssocID="{8C8979C3-3780-43F9-9C95-A7784FD39ADF}" presName="hierChild2" presStyleCnt="0"/>
      <dgm:spPr/>
    </dgm:pt>
    <dgm:pt modelId="{96447B22-C8F1-413B-81AF-7716D7C94FC1}" type="pres">
      <dgm:prSet presAssocID="{73B44919-6FA4-4313-AC96-D6C0E568B669}" presName="Name25" presStyleLbl="parChTrans1D2" presStyleIdx="0" presStyleCnt="4"/>
      <dgm:spPr/>
    </dgm:pt>
    <dgm:pt modelId="{EC21C873-B4FE-4761-B615-2A6F3BF857A0}" type="pres">
      <dgm:prSet presAssocID="{73B44919-6FA4-4313-AC96-D6C0E568B669}" presName="connTx" presStyleLbl="parChTrans1D2" presStyleIdx="0" presStyleCnt="4"/>
      <dgm:spPr/>
    </dgm:pt>
    <dgm:pt modelId="{262B8C01-6D1F-4BF1-90B8-C39FDB9295C2}" type="pres">
      <dgm:prSet presAssocID="{8548B332-9DEF-4FCF-AA17-C4E291D75791}" presName="Name30" presStyleCnt="0"/>
      <dgm:spPr/>
    </dgm:pt>
    <dgm:pt modelId="{6F452C16-C526-4D9F-9F6C-C418B2864976}" type="pres">
      <dgm:prSet presAssocID="{8548B332-9DEF-4FCF-AA17-C4E291D75791}" presName="level2Shape" presStyleLbl="node2" presStyleIdx="0" presStyleCnt="4" custScaleX="90380"/>
      <dgm:spPr/>
    </dgm:pt>
    <dgm:pt modelId="{49134A76-7FBB-46F7-B418-AF9C85EBBF60}" type="pres">
      <dgm:prSet presAssocID="{8548B332-9DEF-4FCF-AA17-C4E291D75791}" presName="hierChild3" presStyleCnt="0"/>
      <dgm:spPr/>
    </dgm:pt>
    <dgm:pt modelId="{91A6733A-010D-48A2-865D-78ABA6AEDA0C}" type="pres">
      <dgm:prSet presAssocID="{3912283A-C6AC-48A5-8D7B-764D0F2B8F12}" presName="Name25" presStyleLbl="parChTrans1D3" presStyleIdx="0" presStyleCnt="4"/>
      <dgm:spPr/>
    </dgm:pt>
    <dgm:pt modelId="{A1CB4FC2-C5E4-4857-BA3D-40869E86F463}" type="pres">
      <dgm:prSet presAssocID="{3912283A-C6AC-48A5-8D7B-764D0F2B8F12}" presName="connTx" presStyleLbl="parChTrans1D3" presStyleIdx="0" presStyleCnt="4"/>
      <dgm:spPr/>
    </dgm:pt>
    <dgm:pt modelId="{009F6181-7ECC-4FB8-8DB7-99EFA43C9891}" type="pres">
      <dgm:prSet presAssocID="{A9D438E1-12CA-4787-BBFC-B2389F28307D}" presName="Name30" presStyleCnt="0"/>
      <dgm:spPr/>
    </dgm:pt>
    <dgm:pt modelId="{8C7CDDEA-5EE3-4B95-AB78-4E6E009BAEC3}" type="pres">
      <dgm:prSet presAssocID="{A9D438E1-12CA-4787-BBFC-B2389F28307D}" presName="level2Shape" presStyleLbl="node3" presStyleIdx="0" presStyleCnt="4" custScaleX="247969"/>
      <dgm:spPr/>
    </dgm:pt>
    <dgm:pt modelId="{0860AA3A-0A72-4B86-A891-CEED7CE29857}" type="pres">
      <dgm:prSet presAssocID="{A9D438E1-12CA-4787-BBFC-B2389F28307D}" presName="hierChild3" presStyleCnt="0"/>
      <dgm:spPr/>
    </dgm:pt>
    <dgm:pt modelId="{80C4739C-EC7A-45B5-82FC-56BECC488C14}" type="pres">
      <dgm:prSet presAssocID="{136DF81F-8D56-4EC4-8BA2-E1F4B24E3F7E}" presName="Name25" presStyleLbl="parChTrans1D2" presStyleIdx="1" presStyleCnt="4"/>
      <dgm:spPr/>
    </dgm:pt>
    <dgm:pt modelId="{399D5DFF-85CC-463A-BCC8-D0E60B273459}" type="pres">
      <dgm:prSet presAssocID="{136DF81F-8D56-4EC4-8BA2-E1F4B24E3F7E}" presName="connTx" presStyleLbl="parChTrans1D2" presStyleIdx="1" presStyleCnt="4"/>
      <dgm:spPr/>
    </dgm:pt>
    <dgm:pt modelId="{891F3B4A-EA60-4C34-8630-B27EB5FF18E2}" type="pres">
      <dgm:prSet presAssocID="{39B20481-7204-4E30-9403-164A560B5078}" presName="Name30" presStyleCnt="0"/>
      <dgm:spPr/>
    </dgm:pt>
    <dgm:pt modelId="{BCEFE576-0DDD-4F9C-A0DE-88D9DD99702C}" type="pres">
      <dgm:prSet presAssocID="{39B20481-7204-4E30-9403-164A560B5078}" presName="level2Shape" presStyleLbl="node2" presStyleIdx="1" presStyleCnt="4" custScaleX="90380"/>
      <dgm:spPr/>
    </dgm:pt>
    <dgm:pt modelId="{BA8387B5-8F05-44FB-8058-6854E2333F55}" type="pres">
      <dgm:prSet presAssocID="{39B20481-7204-4E30-9403-164A560B5078}" presName="hierChild3" presStyleCnt="0"/>
      <dgm:spPr/>
    </dgm:pt>
    <dgm:pt modelId="{3648A053-E34D-4307-A52E-CAF7D98C31CC}" type="pres">
      <dgm:prSet presAssocID="{6722E41A-4FEE-456F-8626-6086D2C3F375}" presName="Name25" presStyleLbl="parChTrans1D3" presStyleIdx="1" presStyleCnt="4"/>
      <dgm:spPr/>
    </dgm:pt>
    <dgm:pt modelId="{1D6FACAD-3912-4D1C-AB84-188767622932}" type="pres">
      <dgm:prSet presAssocID="{6722E41A-4FEE-456F-8626-6086D2C3F375}" presName="connTx" presStyleLbl="parChTrans1D3" presStyleIdx="1" presStyleCnt="4"/>
      <dgm:spPr/>
    </dgm:pt>
    <dgm:pt modelId="{353D1825-6282-4CD5-9861-135254DAD41D}" type="pres">
      <dgm:prSet presAssocID="{63AA8BAB-DFA3-49FE-9B68-D777DB463ADA}" presName="Name30" presStyleCnt="0"/>
      <dgm:spPr/>
    </dgm:pt>
    <dgm:pt modelId="{A0CFD5A6-2E64-4471-A507-4B765FAF5DDA}" type="pres">
      <dgm:prSet presAssocID="{63AA8BAB-DFA3-49FE-9B68-D777DB463ADA}" presName="level2Shape" presStyleLbl="node3" presStyleIdx="1" presStyleCnt="4" custScaleX="247969"/>
      <dgm:spPr/>
    </dgm:pt>
    <dgm:pt modelId="{B522A98D-5495-49F9-BED6-D20D3F8D4CCA}" type="pres">
      <dgm:prSet presAssocID="{63AA8BAB-DFA3-49FE-9B68-D777DB463ADA}" presName="hierChild3" presStyleCnt="0"/>
      <dgm:spPr/>
    </dgm:pt>
    <dgm:pt modelId="{3C6FC370-7575-4EB9-B3E4-4F4D1490B6D5}" type="pres">
      <dgm:prSet presAssocID="{055E070A-B3D4-4C6E-8CAB-643D72395C8C}" presName="Name25" presStyleLbl="parChTrans1D2" presStyleIdx="2" presStyleCnt="4"/>
      <dgm:spPr/>
    </dgm:pt>
    <dgm:pt modelId="{8F28182A-6696-4A9D-99EE-69C7562F0861}" type="pres">
      <dgm:prSet presAssocID="{055E070A-B3D4-4C6E-8CAB-643D72395C8C}" presName="connTx" presStyleLbl="parChTrans1D2" presStyleIdx="2" presStyleCnt="4"/>
      <dgm:spPr/>
    </dgm:pt>
    <dgm:pt modelId="{497D1067-662A-4A65-B6BE-EA1A9B4FDA82}" type="pres">
      <dgm:prSet presAssocID="{54A36561-4D87-4C50-9D67-A60ABC5BB217}" presName="Name30" presStyleCnt="0"/>
      <dgm:spPr/>
    </dgm:pt>
    <dgm:pt modelId="{28B61746-64EA-45A6-A55B-007EDE867275}" type="pres">
      <dgm:prSet presAssocID="{54A36561-4D87-4C50-9D67-A60ABC5BB217}" presName="level2Shape" presStyleLbl="node2" presStyleIdx="2" presStyleCnt="4" custScaleX="90380"/>
      <dgm:spPr/>
    </dgm:pt>
    <dgm:pt modelId="{80EFC1DA-12E4-43D6-920D-BD9EDEA8681A}" type="pres">
      <dgm:prSet presAssocID="{54A36561-4D87-4C50-9D67-A60ABC5BB217}" presName="hierChild3" presStyleCnt="0"/>
      <dgm:spPr/>
    </dgm:pt>
    <dgm:pt modelId="{CE53F634-06E0-4080-B64D-529E0F1F787C}" type="pres">
      <dgm:prSet presAssocID="{B8E9B13C-3EFF-4AAC-B232-24875C7F90A4}" presName="Name25" presStyleLbl="parChTrans1D3" presStyleIdx="2" presStyleCnt="4"/>
      <dgm:spPr/>
    </dgm:pt>
    <dgm:pt modelId="{6AEB4BBE-51C6-4184-A607-F9F909D7FC7E}" type="pres">
      <dgm:prSet presAssocID="{B8E9B13C-3EFF-4AAC-B232-24875C7F90A4}" presName="connTx" presStyleLbl="parChTrans1D3" presStyleIdx="2" presStyleCnt="4"/>
      <dgm:spPr/>
    </dgm:pt>
    <dgm:pt modelId="{08BA664C-816A-42EA-9432-3B3B63D157DD}" type="pres">
      <dgm:prSet presAssocID="{49005635-07D5-4B3C-BE1A-50256EDA34F7}" presName="Name30" presStyleCnt="0"/>
      <dgm:spPr/>
    </dgm:pt>
    <dgm:pt modelId="{0CAC19F5-CA29-4EFD-962B-737EA0D44730}" type="pres">
      <dgm:prSet presAssocID="{49005635-07D5-4B3C-BE1A-50256EDA34F7}" presName="level2Shape" presStyleLbl="node3" presStyleIdx="2" presStyleCnt="4" custScaleX="247969"/>
      <dgm:spPr/>
    </dgm:pt>
    <dgm:pt modelId="{47539B90-38AC-43C3-ABA1-A7A6A55ABA7E}" type="pres">
      <dgm:prSet presAssocID="{49005635-07D5-4B3C-BE1A-50256EDA34F7}" presName="hierChild3" presStyleCnt="0"/>
      <dgm:spPr/>
    </dgm:pt>
    <dgm:pt modelId="{64F78FC3-765A-4D8C-B291-DD9D4F42C931}" type="pres">
      <dgm:prSet presAssocID="{AFA23882-5D6C-43EC-BFBA-C92D84B4B93B}" presName="Name25" presStyleLbl="parChTrans1D2" presStyleIdx="3" presStyleCnt="4"/>
      <dgm:spPr/>
    </dgm:pt>
    <dgm:pt modelId="{A18A82A4-5FD0-43CD-BD4D-73789AE84D66}" type="pres">
      <dgm:prSet presAssocID="{AFA23882-5D6C-43EC-BFBA-C92D84B4B93B}" presName="connTx" presStyleLbl="parChTrans1D2" presStyleIdx="3" presStyleCnt="4"/>
      <dgm:spPr/>
    </dgm:pt>
    <dgm:pt modelId="{33AEF530-D526-4FCC-8C38-5C3662DD3720}" type="pres">
      <dgm:prSet presAssocID="{993F8397-8327-488B-91A9-06573BC6112F}" presName="Name30" presStyleCnt="0"/>
      <dgm:spPr/>
    </dgm:pt>
    <dgm:pt modelId="{291FEE8F-C1AF-48A0-8E4E-6BCF57B15647}" type="pres">
      <dgm:prSet presAssocID="{993F8397-8327-488B-91A9-06573BC6112F}" presName="level2Shape" presStyleLbl="node2" presStyleIdx="3" presStyleCnt="4" custScaleX="90380"/>
      <dgm:spPr/>
    </dgm:pt>
    <dgm:pt modelId="{913D6098-0ED6-42F9-BCDF-E361D9DBDC20}" type="pres">
      <dgm:prSet presAssocID="{993F8397-8327-488B-91A9-06573BC6112F}" presName="hierChild3" presStyleCnt="0"/>
      <dgm:spPr/>
    </dgm:pt>
    <dgm:pt modelId="{4805BF71-B304-42DB-A1AC-8F1B9883DDDE}" type="pres">
      <dgm:prSet presAssocID="{40523560-2D1B-44C7-9BB2-9F15129B69CB}" presName="Name25" presStyleLbl="parChTrans1D3" presStyleIdx="3" presStyleCnt="4"/>
      <dgm:spPr/>
    </dgm:pt>
    <dgm:pt modelId="{DF1C3AC9-2463-4560-9B9E-58BCFBD6AA44}" type="pres">
      <dgm:prSet presAssocID="{40523560-2D1B-44C7-9BB2-9F15129B69CB}" presName="connTx" presStyleLbl="parChTrans1D3" presStyleIdx="3" presStyleCnt="4"/>
      <dgm:spPr/>
    </dgm:pt>
    <dgm:pt modelId="{D3DC3E72-703E-4091-BC07-FDD817ED25A8}" type="pres">
      <dgm:prSet presAssocID="{8F0083AD-69DC-4CD1-B1AB-5D72B2E7229F}" presName="Name30" presStyleCnt="0"/>
      <dgm:spPr/>
    </dgm:pt>
    <dgm:pt modelId="{6BF5A012-3A75-481A-BCFF-B53DE4A8E863}" type="pres">
      <dgm:prSet presAssocID="{8F0083AD-69DC-4CD1-B1AB-5D72B2E7229F}" presName="level2Shape" presStyleLbl="node3" presStyleIdx="3" presStyleCnt="4" custScaleX="247969"/>
      <dgm:spPr/>
    </dgm:pt>
    <dgm:pt modelId="{8268C6DC-1E15-4A92-B92D-ADD12085CBB3}" type="pres">
      <dgm:prSet presAssocID="{8F0083AD-69DC-4CD1-B1AB-5D72B2E7229F}" presName="hierChild3" presStyleCnt="0"/>
      <dgm:spPr/>
    </dgm:pt>
    <dgm:pt modelId="{0E3076E6-94EA-4D66-BEEB-4221253B8A6D}" type="pres">
      <dgm:prSet presAssocID="{0218F09E-62CC-4BD4-A365-EEC8485109DF}" presName="bgShapesFlow" presStyleCnt="0"/>
      <dgm:spPr/>
    </dgm:pt>
  </dgm:ptLst>
  <dgm:cxnLst>
    <dgm:cxn modelId="{A1AA8A13-FD70-49F0-A86B-4ABFD97D1EAC}" type="presOf" srcId="{A9D438E1-12CA-4787-BBFC-B2389F28307D}" destId="{8C7CDDEA-5EE3-4B95-AB78-4E6E009BAEC3}" srcOrd="0" destOrd="0" presId="urn:microsoft.com/office/officeart/2005/8/layout/hierarchy5"/>
    <dgm:cxn modelId="{C5BDB624-BF60-40A7-83D1-FDF9CE47D60C}" type="presOf" srcId="{B8E9B13C-3EFF-4AAC-B232-24875C7F90A4}" destId="{6AEB4BBE-51C6-4184-A607-F9F909D7FC7E}" srcOrd="1" destOrd="0" presId="urn:microsoft.com/office/officeart/2005/8/layout/hierarchy5"/>
    <dgm:cxn modelId="{D8D6592C-3C66-454E-96E2-2C23822E9D1B}" type="presOf" srcId="{73B44919-6FA4-4313-AC96-D6C0E568B669}" destId="{96447B22-C8F1-413B-81AF-7716D7C94FC1}" srcOrd="0" destOrd="0" presId="urn:microsoft.com/office/officeart/2005/8/layout/hierarchy5"/>
    <dgm:cxn modelId="{81D5892C-B5E2-48B3-AE02-21D1B4199644}" type="presOf" srcId="{AFA23882-5D6C-43EC-BFBA-C92D84B4B93B}" destId="{64F78FC3-765A-4D8C-B291-DD9D4F42C931}" srcOrd="0" destOrd="0" presId="urn:microsoft.com/office/officeart/2005/8/layout/hierarchy5"/>
    <dgm:cxn modelId="{2140BF2C-0E06-458C-B897-1A58D9C320E3}" type="presOf" srcId="{3912283A-C6AC-48A5-8D7B-764D0F2B8F12}" destId="{91A6733A-010D-48A2-865D-78ABA6AEDA0C}" srcOrd="0" destOrd="0" presId="urn:microsoft.com/office/officeart/2005/8/layout/hierarchy5"/>
    <dgm:cxn modelId="{928F7031-6A7D-4677-BF5E-81307065C466}" type="presOf" srcId="{40523560-2D1B-44C7-9BB2-9F15129B69CB}" destId="{4805BF71-B304-42DB-A1AC-8F1B9883DDDE}" srcOrd="0" destOrd="0" presId="urn:microsoft.com/office/officeart/2005/8/layout/hierarchy5"/>
    <dgm:cxn modelId="{A2DF4064-D46F-467D-ABEA-E8AF8C6953B5}" type="presOf" srcId="{39B20481-7204-4E30-9403-164A560B5078}" destId="{BCEFE576-0DDD-4F9C-A0DE-88D9DD99702C}" srcOrd="0" destOrd="0" presId="urn:microsoft.com/office/officeart/2005/8/layout/hierarchy5"/>
    <dgm:cxn modelId="{27EE4949-D935-4687-91C8-C84EF304B917}" type="presOf" srcId="{6722E41A-4FEE-456F-8626-6086D2C3F375}" destId="{1D6FACAD-3912-4D1C-AB84-188767622932}" srcOrd="1" destOrd="0" presId="urn:microsoft.com/office/officeart/2005/8/layout/hierarchy5"/>
    <dgm:cxn modelId="{2063144C-EA9A-420F-827A-187D88E8DE8D}" type="presOf" srcId="{055E070A-B3D4-4C6E-8CAB-643D72395C8C}" destId="{8F28182A-6696-4A9D-99EE-69C7562F0861}" srcOrd="1" destOrd="0" presId="urn:microsoft.com/office/officeart/2005/8/layout/hierarchy5"/>
    <dgm:cxn modelId="{AD84214C-8A20-4776-B61C-8ED7FE0EA4C2}" type="presOf" srcId="{40523560-2D1B-44C7-9BB2-9F15129B69CB}" destId="{DF1C3AC9-2463-4560-9B9E-58BCFBD6AA44}" srcOrd="1" destOrd="0" presId="urn:microsoft.com/office/officeart/2005/8/layout/hierarchy5"/>
    <dgm:cxn modelId="{463CEC4D-A731-4F96-95BB-C59274202262}" type="presOf" srcId="{136DF81F-8D56-4EC4-8BA2-E1F4B24E3F7E}" destId="{399D5DFF-85CC-463A-BCC8-D0E60B273459}" srcOrd="1" destOrd="0" presId="urn:microsoft.com/office/officeart/2005/8/layout/hierarchy5"/>
    <dgm:cxn modelId="{C5134C71-6DCF-4B9C-9BF5-1D7E0D83A330}" srcId="{993F8397-8327-488B-91A9-06573BC6112F}" destId="{8F0083AD-69DC-4CD1-B1AB-5D72B2E7229F}" srcOrd="0" destOrd="0" parTransId="{40523560-2D1B-44C7-9BB2-9F15129B69CB}" sibTransId="{02D9A4C8-1D06-4072-A214-C4BE85E8C3CD}"/>
    <dgm:cxn modelId="{4C547153-CFE3-47AB-B6AE-0C20992AC89F}" type="presOf" srcId="{B8E9B13C-3EFF-4AAC-B232-24875C7F90A4}" destId="{CE53F634-06E0-4080-B64D-529E0F1F787C}" srcOrd="0" destOrd="0" presId="urn:microsoft.com/office/officeart/2005/8/layout/hierarchy5"/>
    <dgm:cxn modelId="{EBE55C56-21A5-4D38-95F8-414C862B16EF}" type="presOf" srcId="{49005635-07D5-4B3C-BE1A-50256EDA34F7}" destId="{0CAC19F5-CA29-4EFD-962B-737EA0D44730}" srcOrd="0" destOrd="0" presId="urn:microsoft.com/office/officeart/2005/8/layout/hierarchy5"/>
    <dgm:cxn modelId="{ECB7BB7C-8AD0-4D23-868E-1C2387A5F7EB}" srcId="{8C8979C3-3780-43F9-9C95-A7784FD39ADF}" destId="{993F8397-8327-488B-91A9-06573BC6112F}" srcOrd="3" destOrd="0" parTransId="{AFA23882-5D6C-43EC-BFBA-C92D84B4B93B}" sibTransId="{5D3A9831-2CE3-4B6A-8803-940C0F46DEE1}"/>
    <dgm:cxn modelId="{9BA3A37E-FE88-4804-A3E9-CA3B7EE0F027}" srcId="{8C8979C3-3780-43F9-9C95-A7784FD39ADF}" destId="{8548B332-9DEF-4FCF-AA17-C4E291D75791}" srcOrd="0" destOrd="0" parTransId="{73B44919-6FA4-4313-AC96-D6C0E568B669}" sibTransId="{BC1D2DA7-90D8-464F-A447-C8C8E2851DCE}"/>
    <dgm:cxn modelId="{C8299680-BE67-4CF8-8007-89716067EB0D}" type="presOf" srcId="{8548B332-9DEF-4FCF-AA17-C4E291D75791}" destId="{6F452C16-C526-4D9F-9F6C-C418B2864976}" srcOrd="0" destOrd="0" presId="urn:microsoft.com/office/officeart/2005/8/layout/hierarchy5"/>
    <dgm:cxn modelId="{BA66CC85-14A0-407C-816D-654F39B068DD}" type="presOf" srcId="{8C8979C3-3780-43F9-9C95-A7784FD39ADF}" destId="{9BA3B8B6-19D0-400F-A9E3-A9D167AD00E1}" srcOrd="0" destOrd="0" presId="urn:microsoft.com/office/officeart/2005/8/layout/hierarchy5"/>
    <dgm:cxn modelId="{9AC9158A-A81E-460D-ACC5-E1958E4D3081}" srcId="{0218F09E-62CC-4BD4-A365-EEC8485109DF}" destId="{8C8979C3-3780-43F9-9C95-A7784FD39ADF}" srcOrd="0" destOrd="0" parTransId="{75389CF0-4ECB-4D80-BA58-70B663F993EF}" sibTransId="{3B300928-028A-49D0-B274-B3F6ABB97645}"/>
    <dgm:cxn modelId="{9FE3C794-27C5-4971-9478-05393AB05C2A}" srcId="{8C8979C3-3780-43F9-9C95-A7784FD39ADF}" destId="{39B20481-7204-4E30-9403-164A560B5078}" srcOrd="1" destOrd="0" parTransId="{136DF81F-8D56-4EC4-8BA2-E1F4B24E3F7E}" sibTransId="{8E613055-696F-4AB3-B345-A6CD194A232C}"/>
    <dgm:cxn modelId="{CAE0F39F-D478-49EC-BEB2-161D2BB0BB07}" type="presOf" srcId="{3912283A-C6AC-48A5-8D7B-764D0F2B8F12}" destId="{A1CB4FC2-C5E4-4857-BA3D-40869E86F463}" srcOrd="1" destOrd="0" presId="urn:microsoft.com/office/officeart/2005/8/layout/hierarchy5"/>
    <dgm:cxn modelId="{574450A9-CFE6-452F-80F3-BDA30C5FFBA9}" srcId="{54A36561-4D87-4C50-9D67-A60ABC5BB217}" destId="{49005635-07D5-4B3C-BE1A-50256EDA34F7}" srcOrd="0" destOrd="0" parTransId="{B8E9B13C-3EFF-4AAC-B232-24875C7F90A4}" sibTransId="{3C1536AA-9025-4946-8CB1-D0A3DBF503A8}"/>
    <dgm:cxn modelId="{9FBDA8B3-EE3B-4191-B59F-F26EBF759A67}" srcId="{8548B332-9DEF-4FCF-AA17-C4E291D75791}" destId="{A9D438E1-12CA-4787-BBFC-B2389F28307D}" srcOrd="0" destOrd="0" parTransId="{3912283A-C6AC-48A5-8D7B-764D0F2B8F12}" sibTransId="{BE47163A-9B24-4D6F-A11F-962991AE0379}"/>
    <dgm:cxn modelId="{F1D79FB4-88E4-4795-8104-3BC7E100DCFD}" type="presOf" srcId="{136DF81F-8D56-4EC4-8BA2-E1F4B24E3F7E}" destId="{80C4739C-EC7A-45B5-82FC-56BECC488C14}" srcOrd="0" destOrd="0" presId="urn:microsoft.com/office/officeart/2005/8/layout/hierarchy5"/>
    <dgm:cxn modelId="{382944C1-9C3C-4BFF-8AD8-F1109AEAE219}" type="presOf" srcId="{AFA23882-5D6C-43EC-BFBA-C92D84B4B93B}" destId="{A18A82A4-5FD0-43CD-BD4D-73789AE84D66}" srcOrd="1" destOrd="0" presId="urn:microsoft.com/office/officeart/2005/8/layout/hierarchy5"/>
    <dgm:cxn modelId="{C82925C2-B49A-4FDB-9097-0878B694DDAE}" type="presOf" srcId="{8F0083AD-69DC-4CD1-B1AB-5D72B2E7229F}" destId="{6BF5A012-3A75-481A-BCFF-B53DE4A8E863}" srcOrd="0" destOrd="0" presId="urn:microsoft.com/office/officeart/2005/8/layout/hierarchy5"/>
    <dgm:cxn modelId="{0841BEC4-B774-4642-B084-03FC2577F2D1}" type="presOf" srcId="{54A36561-4D87-4C50-9D67-A60ABC5BB217}" destId="{28B61746-64EA-45A6-A55B-007EDE867275}" srcOrd="0" destOrd="0" presId="urn:microsoft.com/office/officeart/2005/8/layout/hierarchy5"/>
    <dgm:cxn modelId="{126528C9-3612-4AD2-981E-8480F98BD5B5}" type="presOf" srcId="{993F8397-8327-488B-91A9-06573BC6112F}" destId="{291FEE8F-C1AF-48A0-8E4E-6BCF57B15647}" srcOrd="0" destOrd="0" presId="urn:microsoft.com/office/officeart/2005/8/layout/hierarchy5"/>
    <dgm:cxn modelId="{7D1F69C9-CD10-43AC-890F-2150A80A9AD7}" type="presOf" srcId="{63AA8BAB-DFA3-49FE-9B68-D777DB463ADA}" destId="{A0CFD5A6-2E64-4471-A507-4B765FAF5DDA}" srcOrd="0" destOrd="0" presId="urn:microsoft.com/office/officeart/2005/8/layout/hierarchy5"/>
    <dgm:cxn modelId="{091746D3-31B5-4E9E-AF41-C92836E937D9}" type="presOf" srcId="{73B44919-6FA4-4313-AC96-D6C0E568B669}" destId="{EC21C873-B4FE-4761-B615-2A6F3BF857A0}" srcOrd="1" destOrd="0" presId="urn:microsoft.com/office/officeart/2005/8/layout/hierarchy5"/>
    <dgm:cxn modelId="{D856D7DD-B88A-4932-A7AD-FEBA759F153B}" srcId="{8C8979C3-3780-43F9-9C95-A7784FD39ADF}" destId="{54A36561-4D87-4C50-9D67-A60ABC5BB217}" srcOrd="2" destOrd="0" parTransId="{055E070A-B3D4-4C6E-8CAB-643D72395C8C}" sibTransId="{9268888F-EA88-4638-9127-CA51722E8BE7}"/>
    <dgm:cxn modelId="{B050DEE3-3D30-4478-AB3E-CC9FC92243CE}" type="presOf" srcId="{0218F09E-62CC-4BD4-A365-EEC8485109DF}" destId="{C9E00591-BD1A-41BC-8C77-610E5100D286}" srcOrd="0" destOrd="0" presId="urn:microsoft.com/office/officeart/2005/8/layout/hierarchy5"/>
    <dgm:cxn modelId="{E3EF21E8-202F-4BF8-BF7F-47D748658EE2}" type="presOf" srcId="{055E070A-B3D4-4C6E-8CAB-643D72395C8C}" destId="{3C6FC370-7575-4EB9-B3E4-4F4D1490B6D5}" srcOrd="0" destOrd="0" presId="urn:microsoft.com/office/officeart/2005/8/layout/hierarchy5"/>
    <dgm:cxn modelId="{28E159F1-B58F-4C50-B06B-AD204B512807}" type="presOf" srcId="{6722E41A-4FEE-456F-8626-6086D2C3F375}" destId="{3648A053-E34D-4307-A52E-CAF7D98C31CC}" srcOrd="0" destOrd="0" presId="urn:microsoft.com/office/officeart/2005/8/layout/hierarchy5"/>
    <dgm:cxn modelId="{A5CC9DFE-5CEE-497C-A7AB-C40E0E61A103}" srcId="{39B20481-7204-4E30-9403-164A560B5078}" destId="{63AA8BAB-DFA3-49FE-9B68-D777DB463ADA}" srcOrd="0" destOrd="0" parTransId="{6722E41A-4FEE-456F-8626-6086D2C3F375}" sibTransId="{7589561F-E0CA-4618-ADBA-474BEFA3A5D9}"/>
    <dgm:cxn modelId="{D77B7E4C-2530-4DA7-9D74-3FA28D8102B0}" type="presParOf" srcId="{C9E00591-BD1A-41BC-8C77-610E5100D286}" destId="{1A3B7CAD-7347-458D-9A88-2C80F12FFFE1}" srcOrd="0" destOrd="0" presId="urn:microsoft.com/office/officeart/2005/8/layout/hierarchy5"/>
    <dgm:cxn modelId="{AC3558F5-8EFA-4A63-B042-A67F31EFF5EF}" type="presParOf" srcId="{1A3B7CAD-7347-458D-9A88-2C80F12FFFE1}" destId="{B5211AFC-3040-465E-B3EC-AD386B96BB76}" srcOrd="0" destOrd="0" presId="urn:microsoft.com/office/officeart/2005/8/layout/hierarchy5"/>
    <dgm:cxn modelId="{EBB13248-8C0D-4BE9-99A7-1239466F2D31}" type="presParOf" srcId="{B5211AFC-3040-465E-B3EC-AD386B96BB76}" destId="{374780BE-87FE-439E-B7F4-D12B32EB441B}" srcOrd="0" destOrd="0" presId="urn:microsoft.com/office/officeart/2005/8/layout/hierarchy5"/>
    <dgm:cxn modelId="{AAF9133B-2732-45DD-A64C-1BB644817A55}" type="presParOf" srcId="{374780BE-87FE-439E-B7F4-D12B32EB441B}" destId="{9BA3B8B6-19D0-400F-A9E3-A9D167AD00E1}" srcOrd="0" destOrd="0" presId="urn:microsoft.com/office/officeart/2005/8/layout/hierarchy5"/>
    <dgm:cxn modelId="{50A3A283-CFE1-47DE-AEA8-849BB8732AE5}" type="presParOf" srcId="{374780BE-87FE-439E-B7F4-D12B32EB441B}" destId="{E535325E-F866-41BB-8629-6FE2E769FE53}" srcOrd="1" destOrd="0" presId="urn:microsoft.com/office/officeart/2005/8/layout/hierarchy5"/>
    <dgm:cxn modelId="{D1FCB315-895D-47ED-AB7E-85D766C11151}" type="presParOf" srcId="{E535325E-F866-41BB-8629-6FE2E769FE53}" destId="{96447B22-C8F1-413B-81AF-7716D7C94FC1}" srcOrd="0" destOrd="0" presId="urn:microsoft.com/office/officeart/2005/8/layout/hierarchy5"/>
    <dgm:cxn modelId="{B5F3ECDE-8E90-410A-A806-3E2C559C9894}" type="presParOf" srcId="{96447B22-C8F1-413B-81AF-7716D7C94FC1}" destId="{EC21C873-B4FE-4761-B615-2A6F3BF857A0}" srcOrd="0" destOrd="0" presId="urn:microsoft.com/office/officeart/2005/8/layout/hierarchy5"/>
    <dgm:cxn modelId="{DDB4F485-7354-4658-BF28-4091BBE10F14}" type="presParOf" srcId="{E535325E-F866-41BB-8629-6FE2E769FE53}" destId="{262B8C01-6D1F-4BF1-90B8-C39FDB9295C2}" srcOrd="1" destOrd="0" presId="urn:microsoft.com/office/officeart/2005/8/layout/hierarchy5"/>
    <dgm:cxn modelId="{C9016087-E630-4605-BC8D-867875A654B1}" type="presParOf" srcId="{262B8C01-6D1F-4BF1-90B8-C39FDB9295C2}" destId="{6F452C16-C526-4D9F-9F6C-C418B2864976}" srcOrd="0" destOrd="0" presId="urn:microsoft.com/office/officeart/2005/8/layout/hierarchy5"/>
    <dgm:cxn modelId="{6C19AC90-0971-4797-8299-4C984F4F4D74}" type="presParOf" srcId="{262B8C01-6D1F-4BF1-90B8-C39FDB9295C2}" destId="{49134A76-7FBB-46F7-B418-AF9C85EBBF60}" srcOrd="1" destOrd="0" presId="urn:microsoft.com/office/officeart/2005/8/layout/hierarchy5"/>
    <dgm:cxn modelId="{D4C277FF-89BE-4AFA-ADD5-A60D85DBE470}" type="presParOf" srcId="{49134A76-7FBB-46F7-B418-AF9C85EBBF60}" destId="{91A6733A-010D-48A2-865D-78ABA6AEDA0C}" srcOrd="0" destOrd="0" presId="urn:microsoft.com/office/officeart/2005/8/layout/hierarchy5"/>
    <dgm:cxn modelId="{7569F504-9B84-48C1-84D8-23F0057CA38A}" type="presParOf" srcId="{91A6733A-010D-48A2-865D-78ABA6AEDA0C}" destId="{A1CB4FC2-C5E4-4857-BA3D-40869E86F463}" srcOrd="0" destOrd="0" presId="urn:microsoft.com/office/officeart/2005/8/layout/hierarchy5"/>
    <dgm:cxn modelId="{ABA298A3-4003-4878-A199-0F02A87892A1}" type="presParOf" srcId="{49134A76-7FBB-46F7-B418-AF9C85EBBF60}" destId="{009F6181-7ECC-4FB8-8DB7-99EFA43C9891}" srcOrd="1" destOrd="0" presId="urn:microsoft.com/office/officeart/2005/8/layout/hierarchy5"/>
    <dgm:cxn modelId="{F5974B83-3195-4BFA-A6AE-B14DF54FDCED}" type="presParOf" srcId="{009F6181-7ECC-4FB8-8DB7-99EFA43C9891}" destId="{8C7CDDEA-5EE3-4B95-AB78-4E6E009BAEC3}" srcOrd="0" destOrd="0" presId="urn:microsoft.com/office/officeart/2005/8/layout/hierarchy5"/>
    <dgm:cxn modelId="{7270E44D-6EA4-45F4-A455-28E526AB39CA}" type="presParOf" srcId="{009F6181-7ECC-4FB8-8DB7-99EFA43C9891}" destId="{0860AA3A-0A72-4B86-A891-CEED7CE29857}" srcOrd="1" destOrd="0" presId="urn:microsoft.com/office/officeart/2005/8/layout/hierarchy5"/>
    <dgm:cxn modelId="{658C0B15-AAE8-47C3-8D4A-4B57FF548B55}" type="presParOf" srcId="{E535325E-F866-41BB-8629-6FE2E769FE53}" destId="{80C4739C-EC7A-45B5-82FC-56BECC488C14}" srcOrd="2" destOrd="0" presId="urn:microsoft.com/office/officeart/2005/8/layout/hierarchy5"/>
    <dgm:cxn modelId="{DA7D9EA6-AC26-4C4B-876D-BC13FCE346B2}" type="presParOf" srcId="{80C4739C-EC7A-45B5-82FC-56BECC488C14}" destId="{399D5DFF-85CC-463A-BCC8-D0E60B273459}" srcOrd="0" destOrd="0" presId="urn:microsoft.com/office/officeart/2005/8/layout/hierarchy5"/>
    <dgm:cxn modelId="{16901ED2-8AD6-414F-A1F4-6F5C40190063}" type="presParOf" srcId="{E535325E-F866-41BB-8629-6FE2E769FE53}" destId="{891F3B4A-EA60-4C34-8630-B27EB5FF18E2}" srcOrd="3" destOrd="0" presId="urn:microsoft.com/office/officeart/2005/8/layout/hierarchy5"/>
    <dgm:cxn modelId="{27B9E725-A322-4E56-8F7B-3D6E0DA7BF75}" type="presParOf" srcId="{891F3B4A-EA60-4C34-8630-B27EB5FF18E2}" destId="{BCEFE576-0DDD-4F9C-A0DE-88D9DD99702C}" srcOrd="0" destOrd="0" presId="urn:microsoft.com/office/officeart/2005/8/layout/hierarchy5"/>
    <dgm:cxn modelId="{6DA9B08B-F0BD-4D45-8A8A-2E63EE05BDDE}" type="presParOf" srcId="{891F3B4A-EA60-4C34-8630-B27EB5FF18E2}" destId="{BA8387B5-8F05-44FB-8058-6854E2333F55}" srcOrd="1" destOrd="0" presId="urn:microsoft.com/office/officeart/2005/8/layout/hierarchy5"/>
    <dgm:cxn modelId="{76224693-4BA3-43B9-92EF-B1F27B3DEF24}" type="presParOf" srcId="{BA8387B5-8F05-44FB-8058-6854E2333F55}" destId="{3648A053-E34D-4307-A52E-CAF7D98C31CC}" srcOrd="0" destOrd="0" presId="urn:microsoft.com/office/officeart/2005/8/layout/hierarchy5"/>
    <dgm:cxn modelId="{7046D575-2738-4003-9323-32B34E78D6A7}" type="presParOf" srcId="{3648A053-E34D-4307-A52E-CAF7D98C31CC}" destId="{1D6FACAD-3912-4D1C-AB84-188767622932}" srcOrd="0" destOrd="0" presId="urn:microsoft.com/office/officeart/2005/8/layout/hierarchy5"/>
    <dgm:cxn modelId="{E32721B3-4F85-4D6E-A32F-A483EA81B472}" type="presParOf" srcId="{BA8387B5-8F05-44FB-8058-6854E2333F55}" destId="{353D1825-6282-4CD5-9861-135254DAD41D}" srcOrd="1" destOrd="0" presId="urn:microsoft.com/office/officeart/2005/8/layout/hierarchy5"/>
    <dgm:cxn modelId="{A6F6DFC4-A37A-4EB2-8020-F016C1675F0F}" type="presParOf" srcId="{353D1825-6282-4CD5-9861-135254DAD41D}" destId="{A0CFD5A6-2E64-4471-A507-4B765FAF5DDA}" srcOrd="0" destOrd="0" presId="urn:microsoft.com/office/officeart/2005/8/layout/hierarchy5"/>
    <dgm:cxn modelId="{447C1C3E-9D3D-4CF6-AF99-7B3780588DF1}" type="presParOf" srcId="{353D1825-6282-4CD5-9861-135254DAD41D}" destId="{B522A98D-5495-49F9-BED6-D20D3F8D4CCA}" srcOrd="1" destOrd="0" presId="urn:microsoft.com/office/officeart/2005/8/layout/hierarchy5"/>
    <dgm:cxn modelId="{F37A597D-F173-4263-AC99-F59D679DD19A}" type="presParOf" srcId="{E535325E-F866-41BB-8629-6FE2E769FE53}" destId="{3C6FC370-7575-4EB9-B3E4-4F4D1490B6D5}" srcOrd="4" destOrd="0" presId="urn:microsoft.com/office/officeart/2005/8/layout/hierarchy5"/>
    <dgm:cxn modelId="{47B3E46B-70A3-4568-99A8-6AA8AB15F60D}" type="presParOf" srcId="{3C6FC370-7575-4EB9-B3E4-4F4D1490B6D5}" destId="{8F28182A-6696-4A9D-99EE-69C7562F0861}" srcOrd="0" destOrd="0" presId="urn:microsoft.com/office/officeart/2005/8/layout/hierarchy5"/>
    <dgm:cxn modelId="{0C5D270C-454C-4C24-844D-1DF1794F4546}" type="presParOf" srcId="{E535325E-F866-41BB-8629-6FE2E769FE53}" destId="{497D1067-662A-4A65-B6BE-EA1A9B4FDA82}" srcOrd="5" destOrd="0" presId="urn:microsoft.com/office/officeart/2005/8/layout/hierarchy5"/>
    <dgm:cxn modelId="{4072F49B-245D-42B7-95F9-4F2555E94044}" type="presParOf" srcId="{497D1067-662A-4A65-B6BE-EA1A9B4FDA82}" destId="{28B61746-64EA-45A6-A55B-007EDE867275}" srcOrd="0" destOrd="0" presId="urn:microsoft.com/office/officeart/2005/8/layout/hierarchy5"/>
    <dgm:cxn modelId="{6508F9E9-7D56-46E9-9AD7-BBB0D2DA15C7}" type="presParOf" srcId="{497D1067-662A-4A65-B6BE-EA1A9B4FDA82}" destId="{80EFC1DA-12E4-43D6-920D-BD9EDEA8681A}" srcOrd="1" destOrd="0" presId="urn:microsoft.com/office/officeart/2005/8/layout/hierarchy5"/>
    <dgm:cxn modelId="{5B12EC3E-2568-47F9-BCB4-28AE7A59663D}" type="presParOf" srcId="{80EFC1DA-12E4-43D6-920D-BD9EDEA8681A}" destId="{CE53F634-06E0-4080-B64D-529E0F1F787C}" srcOrd="0" destOrd="0" presId="urn:microsoft.com/office/officeart/2005/8/layout/hierarchy5"/>
    <dgm:cxn modelId="{6EE1FD53-9BF0-4B6E-A31D-105146C8C0D4}" type="presParOf" srcId="{CE53F634-06E0-4080-B64D-529E0F1F787C}" destId="{6AEB4BBE-51C6-4184-A607-F9F909D7FC7E}" srcOrd="0" destOrd="0" presId="urn:microsoft.com/office/officeart/2005/8/layout/hierarchy5"/>
    <dgm:cxn modelId="{A136DFCA-27F2-4FB7-A05A-4EBD9C0F3367}" type="presParOf" srcId="{80EFC1DA-12E4-43D6-920D-BD9EDEA8681A}" destId="{08BA664C-816A-42EA-9432-3B3B63D157DD}" srcOrd="1" destOrd="0" presId="urn:microsoft.com/office/officeart/2005/8/layout/hierarchy5"/>
    <dgm:cxn modelId="{9757AEBC-82A5-4A64-ADD9-25F467223004}" type="presParOf" srcId="{08BA664C-816A-42EA-9432-3B3B63D157DD}" destId="{0CAC19F5-CA29-4EFD-962B-737EA0D44730}" srcOrd="0" destOrd="0" presId="urn:microsoft.com/office/officeart/2005/8/layout/hierarchy5"/>
    <dgm:cxn modelId="{CF1786BF-28C8-4524-99E6-CE6835630CB3}" type="presParOf" srcId="{08BA664C-816A-42EA-9432-3B3B63D157DD}" destId="{47539B90-38AC-43C3-ABA1-A7A6A55ABA7E}" srcOrd="1" destOrd="0" presId="urn:microsoft.com/office/officeart/2005/8/layout/hierarchy5"/>
    <dgm:cxn modelId="{29599A2E-FB3A-4AAB-B6B5-3500F47A4464}" type="presParOf" srcId="{E535325E-F866-41BB-8629-6FE2E769FE53}" destId="{64F78FC3-765A-4D8C-B291-DD9D4F42C931}" srcOrd="6" destOrd="0" presId="urn:microsoft.com/office/officeart/2005/8/layout/hierarchy5"/>
    <dgm:cxn modelId="{1189FAA4-B0E1-4043-961A-CBCD7989D5CA}" type="presParOf" srcId="{64F78FC3-765A-4D8C-B291-DD9D4F42C931}" destId="{A18A82A4-5FD0-43CD-BD4D-73789AE84D66}" srcOrd="0" destOrd="0" presId="urn:microsoft.com/office/officeart/2005/8/layout/hierarchy5"/>
    <dgm:cxn modelId="{FCEA78B8-FA4B-495E-BB9E-AFD6F14B4958}" type="presParOf" srcId="{E535325E-F866-41BB-8629-6FE2E769FE53}" destId="{33AEF530-D526-4FCC-8C38-5C3662DD3720}" srcOrd="7" destOrd="0" presId="urn:microsoft.com/office/officeart/2005/8/layout/hierarchy5"/>
    <dgm:cxn modelId="{13836A95-0773-4D29-9C90-1BB9613BD542}" type="presParOf" srcId="{33AEF530-D526-4FCC-8C38-5C3662DD3720}" destId="{291FEE8F-C1AF-48A0-8E4E-6BCF57B15647}" srcOrd="0" destOrd="0" presId="urn:microsoft.com/office/officeart/2005/8/layout/hierarchy5"/>
    <dgm:cxn modelId="{8A32AA3C-951A-4B6D-9EBD-977F53EADEB2}" type="presParOf" srcId="{33AEF530-D526-4FCC-8C38-5C3662DD3720}" destId="{913D6098-0ED6-42F9-BCDF-E361D9DBDC20}" srcOrd="1" destOrd="0" presId="urn:microsoft.com/office/officeart/2005/8/layout/hierarchy5"/>
    <dgm:cxn modelId="{A8188CFB-DBBB-41C7-A620-8F71D4FE597F}" type="presParOf" srcId="{913D6098-0ED6-42F9-BCDF-E361D9DBDC20}" destId="{4805BF71-B304-42DB-A1AC-8F1B9883DDDE}" srcOrd="0" destOrd="0" presId="urn:microsoft.com/office/officeart/2005/8/layout/hierarchy5"/>
    <dgm:cxn modelId="{D2815747-28A2-4692-82EF-712C70043EED}" type="presParOf" srcId="{4805BF71-B304-42DB-A1AC-8F1B9883DDDE}" destId="{DF1C3AC9-2463-4560-9B9E-58BCFBD6AA44}" srcOrd="0" destOrd="0" presId="urn:microsoft.com/office/officeart/2005/8/layout/hierarchy5"/>
    <dgm:cxn modelId="{598732A6-15A0-4DA9-8B81-D3250C5E5482}" type="presParOf" srcId="{913D6098-0ED6-42F9-BCDF-E361D9DBDC20}" destId="{D3DC3E72-703E-4091-BC07-FDD817ED25A8}" srcOrd="1" destOrd="0" presId="urn:microsoft.com/office/officeart/2005/8/layout/hierarchy5"/>
    <dgm:cxn modelId="{F6B4830C-40F9-4A32-92EB-DE53AD10EDE8}" type="presParOf" srcId="{D3DC3E72-703E-4091-BC07-FDD817ED25A8}" destId="{6BF5A012-3A75-481A-BCFF-B53DE4A8E863}" srcOrd="0" destOrd="0" presId="urn:microsoft.com/office/officeart/2005/8/layout/hierarchy5"/>
    <dgm:cxn modelId="{8B168032-815F-4166-A65A-65FEDD5C99D2}" type="presParOf" srcId="{D3DC3E72-703E-4091-BC07-FDD817ED25A8}" destId="{8268C6DC-1E15-4A92-B92D-ADD12085CBB3}" srcOrd="1" destOrd="0" presId="urn:microsoft.com/office/officeart/2005/8/layout/hierarchy5"/>
    <dgm:cxn modelId="{07D56881-4515-449D-BB70-245B22ED4500}" type="presParOf" srcId="{C9E00591-BD1A-41BC-8C77-610E5100D286}" destId="{0E3076E6-94EA-4D66-BEEB-4221253B8A6D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76F06-B3B3-44DF-9A7A-9B11B7ACA0AA}">
      <dsp:nvSpPr>
        <dsp:cNvPr id="0" name=""/>
        <dsp:cNvSpPr/>
      </dsp:nvSpPr>
      <dsp:spPr>
        <a:xfrm>
          <a:off x="589060" y="215764"/>
          <a:ext cx="7122338" cy="7558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s-CO" sz="2400" b="1" i="0" u="none" strike="noStrike" kern="1200" cap="none" normalizeH="0" baseline="0" dirty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LIBRO I </a:t>
          </a:r>
          <a:r>
            <a:rPr kumimoji="0" lang="es-CO" sz="2400" b="0" i="0" u="none" strike="noStrike" kern="1200" cap="none" normalizeH="0" baseline="0" dirty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PROTECCIÓN INTEGRAL </a:t>
          </a:r>
          <a:r>
            <a:rPr kumimoji="0" lang="es-ES" sz="2400" b="0" i="0" u="none" strike="noStrike" kern="1200" cap="none" normalizeH="0" baseline="0" dirty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Art. 1 -138</a:t>
          </a:r>
          <a:r>
            <a:rPr lang="es-ES" sz="2400" kern="12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</a:p>
      </dsp:txBody>
      <dsp:txXfrm>
        <a:off x="611198" y="237902"/>
        <a:ext cx="7078062" cy="711558"/>
      </dsp:txXfrm>
    </dsp:sp>
    <dsp:sp modelId="{7F263321-7BFF-488C-8304-031942EDD9A5}">
      <dsp:nvSpPr>
        <dsp:cNvPr id="0" name=""/>
        <dsp:cNvSpPr/>
      </dsp:nvSpPr>
      <dsp:spPr>
        <a:xfrm>
          <a:off x="1961098" y="971598"/>
          <a:ext cx="2189130" cy="598799"/>
        </a:xfrm>
        <a:custGeom>
          <a:avLst/>
          <a:gdLst/>
          <a:ahLst/>
          <a:cxnLst/>
          <a:rect l="0" t="0" r="0" b="0"/>
          <a:pathLst>
            <a:path>
              <a:moveTo>
                <a:pt x="2189130" y="0"/>
              </a:moveTo>
              <a:lnTo>
                <a:pt x="2189130" y="299399"/>
              </a:lnTo>
              <a:lnTo>
                <a:pt x="0" y="299399"/>
              </a:lnTo>
              <a:lnTo>
                <a:pt x="0" y="59879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3B2F34-6925-435D-BFD2-3BF82FEB0BE9}">
      <dsp:nvSpPr>
        <dsp:cNvPr id="0" name=""/>
        <dsp:cNvSpPr/>
      </dsp:nvSpPr>
      <dsp:spPr>
        <a:xfrm>
          <a:off x="792552" y="1570398"/>
          <a:ext cx="2337092" cy="8687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latin typeface="Verdana" panose="020B0604030504040204" pitchFamily="34" charset="0"/>
              <a:ea typeface="Verdana" panose="020B0604030504040204" pitchFamily="34" charset="0"/>
            </a:rPr>
            <a:t>Título I </a:t>
          </a:r>
          <a:r>
            <a:rPr lang="es-ES" sz="1800" kern="1200" dirty="0">
              <a:latin typeface="Verdana" panose="020B0604030504040204" pitchFamily="34" charset="0"/>
              <a:ea typeface="Verdana" panose="020B0604030504040204" pitchFamily="34" charset="0"/>
            </a:rPr>
            <a:t>Definiciones especiales </a:t>
          </a:r>
        </a:p>
      </dsp:txBody>
      <dsp:txXfrm>
        <a:off x="817998" y="1595844"/>
        <a:ext cx="2286200" cy="817891"/>
      </dsp:txXfrm>
    </dsp:sp>
    <dsp:sp modelId="{6E151B0E-A30E-4D08-B693-BCA90807AE3A}">
      <dsp:nvSpPr>
        <dsp:cNvPr id="0" name=""/>
        <dsp:cNvSpPr/>
      </dsp:nvSpPr>
      <dsp:spPr>
        <a:xfrm>
          <a:off x="1915378" y="2439181"/>
          <a:ext cx="91440" cy="5987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879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7554B6-9CBF-43D7-BA92-4E326A371541}">
      <dsp:nvSpPr>
        <dsp:cNvPr id="0" name=""/>
        <dsp:cNvSpPr/>
      </dsp:nvSpPr>
      <dsp:spPr>
        <a:xfrm>
          <a:off x="411772" y="3037981"/>
          <a:ext cx="3098652" cy="1496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>
              <a:latin typeface="Verdana" panose="020B0604030504040204" pitchFamily="34" charset="0"/>
              <a:ea typeface="Verdana" panose="020B0604030504040204" pitchFamily="34" charset="0"/>
            </a:rPr>
            <a:t>Capítulo I </a:t>
          </a:r>
          <a:r>
            <a:rPr lang="es-ES" sz="1400" kern="1200" dirty="0">
              <a:latin typeface="Verdana" panose="020B0604030504040204" pitchFamily="34" charset="0"/>
              <a:ea typeface="Verdana" panose="020B0604030504040204" pitchFamily="34" charset="0"/>
            </a:rPr>
            <a:t>- Principios y definiciones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>
              <a:latin typeface="Verdana" panose="020B0604030504040204" pitchFamily="34" charset="0"/>
              <a:ea typeface="Verdana" panose="020B0604030504040204" pitchFamily="34" charset="0"/>
            </a:rPr>
            <a:t>Capítulo II </a:t>
          </a:r>
          <a:r>
            <a:rPr lang="es-ES" sz="1400" kern="1200" dirty="0">
              <a:latin typeface="Verdana" panose="020B0604030504040204" pitchFamily="34" charset="0"/>
              <a:ea typeface="Verdana" panose="020B0604030504040204" pitchFamily="34" charset="0"/>
            </a:rPr>
            <a:t>- Derechos y libertades</a:t>
          </a:r>
        </a:p>
      </dsp:txBody>
      <dsp:txXfrm>
        <a:off x="455618" y="3081827"/>
        <a:ext cx="3010960" cy="1409306"/>
      </dsp:txXfrm>
    </dsp:sp>
    <dsp:sp modelId="{751EA906-5BE2-4932-80F9-988C1EE73611}">
      <dsp:nvSpPr>
        <dsp:cNvPr id="0" name=""/>
        <dsp:cNvSpPr/>
      </dsp:nvSpPr>
      <dsp:spPr>
        <a:xfrm>
          <a:off x="4150229" y="971598"/>
          <a:ext cx="2088846" cy="5987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399"/>
              </a:lnTo>
              <a:lnTo>
                <a:pt x="2088846" y="299399"/>
              </a:lnTo>
              <a:lnTo>
                <a:pt x="2088846" y="59879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3DED4-DA8C-4A5E-932D-8717F0DD3328}">
      <dsp:nvSpPr>
        <dsp:cNvPr id="0" name=""/>
        <dsp:cNvSpPr/>
      </dsp:nvSpPr>
      <dsp:spPr>
        <a:xfrm>
          <a:off x="4970246" y="1570398"/>
          <a:ext cx="2537659" cy="9355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latin typeface="Verdana" panose="020B0604030504040204" pitchFamily="34" charset="0"/>
              <a:ea typeface="Verdana" panose="020B0604030504040204" pitchFamily="34" charset="0"/>
            </a:rPr>
            <a:t>Título II  </a:t>
          </a:r>
          <a:r>
            <a:rPr lang="es-ES" sz="1800" kern="1200" dirty="0">
              <a:latin typeface="Verdana" panose="020B0604030504040204" pitchFamily="34" charset="0"/>
              <a:ea typeface="Verdana" panose="020B0604030504040204" pitchFamily="34" charset="0"/>
            </a:rPr>
            <a:t>Garantía de derechos y prevención </a:t>
          </a:r>
        </a:p>
      </dsp:txBody>
      <dsp:txXfrm>
        <a:off x="4997647" y="1597799"/>
        <a:ext cx="2482857" cy="880732"/>
      </dsp:txXfrm>
    </dsp:sp>
    <dsp:sp modelId="{9534FFD7-4426-439D-B5C5-883FF6E9180D}">
      <dsp:nvSpPr>
        <dsp:cNvPr id="0" name=""/>
        <dsp:cNvSpPr/>
      </dsp:nvSpPr>
      <dsp:spPr>
        <a:xfrm>
          <a:off x="6193356" y="2505932"/>
          <a:ext cx="91440" cy="5987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879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6C6121-54B2-40A7-8E78-9667C88EF860}">
      <dsp:nvSpPr>
        <dsp:cNvPr id="0" name=""/>
        <dsp:cNvSpPr/>
      </dsp:nvSpPr>
      <dsp:spPr>
        <a:xfrm>
          <a:off x="4184074" y="3104732"/>
          <a:ext cx="4110002" cy="29660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 - </a:t>
          </a:r>
          <a:r>
            <a:rPr lang="es-ES" sz="1400" b="0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Obligaciones de la familia, la sociedad y el Estado</a:t>
          </a:r>
        </a:p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II - </a:t>
          </a:r>
          <a:r>
            <a:rPr lang="es-ES" sz="1400" b="0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Medidas de restablecimiento de los derechos</a:t>
          </a:r>
        </a:p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III - </a:t>
          </a:r>
          <a:r>
            <a:rPr lang="es-ES" sz="1400" b="0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Autoridades competentes para el restablecimiento de los derechos de los niños, las niñas y los adolescentes</a:t>
          </a:r>
        </a:p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IV - </a:t>
          </a:r>
          <a:r>
            <a:rPr lang="es-ES" sz="1400" b="0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Procedimiento administrativo y reglas especiales</a:t>
          </a:r>
        </a:p>
        <a:p>
          <a:pPr marL="179388" lvl="0" indent="-179388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Capítulo V - </a:t>
          </a:r>
          <a:r>
            <a:rPr lang="es-ES" sz="1400" b="0" kern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rPr>
            <a:t>Procedimiento judicial y reglas especiales</a:t>
          </a:r>
        </a:p>
      </dsp:txBody>
      <dsp:txXfrm>
        <a:off x="4270945" y="3191603"/>
        <a:ext cx="3936260" cy="27922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76F06-B3B3-44DF-9A7A-9B11B7ACA0AA}">
      <dsp:nvSpPr>
        <dsp:cNvPr id="0" name=""/>
        <dsp:cNvSpPr/>
      </dsp:nvSpPr>
      <dsp:spPr>
        <a:xfrm>
          <a:off x="4611" y="506292"/>
          <a:ext cx="8696627" cy="9229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s-CO" sz="2400" b="1" i="0" u="none" strike="noStrike" kern="1200" cap="none" normalizeH="0" baseline="0" dirty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LIBRO I </a:t>
          </a:r>
          <a:r>
            <a:rPr kumimoji="0" lang="es-CO" sz="2400" b="0" i="0" u="none" strike="noStrike" kern="1200" cap="none" normalizeH="0" baseline="0" dirty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PROTECCIÓN INTEGRAL </a:t>
          </a:r>
          <a:r>
            <a:rPr kumimoji="0" lang="es-ES" sz="2400" b="0" i="0" u="none" strike="noStrike" kern="1200" cap="none" normalizeH="0" baseline="0" dirty="0">
              <a:ln/>
              <a:effectLst/>
              <a:latin typeface="Verdana" panose="020B0604030504040204" pitchFamily="34" charset="0"/>
              <a:ea typeface="Verdana" panose="020B0604030504040204" pitchFamily="34" charset="0"/>
            </a:rPr>
            <a:t>Art. 1 -138</a:t>
          </a:r>
          <a:r>
            <a:rPr lang="es-ES" sz="2400" kern="12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</a:p>
      </dsp:txBody>
      <dsp:txXfrm>
        <a:off x="31642" y="533323"/>
        <a:ext cx="8642565" cy="868838"/>
      </dsp:txXfrm>
    </dsp:sp>
    <dsp:sp modelId="{7F263321-7BFF-488C-8304-031942EDD9A5}">
      <dsp:nvSpPr>
        <dsp:cNvPr id="0" name=""/>
        <dsp:cNvSpPr/>
      </dsp:nvSpPr>
      <dsp:spPr>
        <a:xfrm>
          <a:off x="4307205" y="1429193"/>
          <a:ext cx="91440" cy="7311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3115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3B2F34-6925-435D-BFD2-3BF82FEB0BE9}">
      <dsp:nvSpPr>
        <dsp:cNvPr id="0" name=""/>
        <dsp:cNvSpPr/>
      </dsp:nvSpPr>
      <dsp:spPr>
        <a:xfrm>
          <a:off x="2926089" y="2160348"/>
          <a:ext cx="2853671" cy="10608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>
              <a:latin typeface="Verdana" panose="020B0604030504040204" pitchFamily="34" charset="0"/>
              <a:ea typeface="Verdana" panose="020B0604030504040204" pitchFamily="34" charset="0"/>
            </a:rPr>
            <a:t>Título I </a:t>
          </a:r>
          <a:r>
            <a:rPr lang="es-ES" sz="2400" kern="1200" dirty="0">
              <a:latin typeface="Verdana" panose="020B0604030504040204" pitchFamily="34" charset="0"/>
              <a:ea typeface="Verdana" panose="020B0604030504040204" pitchFamily="34" charset="0"/>
            </a:rPr>
            <a:t>Definiciones especiales </a:t>
          </a:r>
        </a:p>
      </dsp:txBody>
      <dsp:txXfrm>
        <a:off x="2957159" y="2191418"/>
        <a:ext cx="2791531" cy="998675"/>
      </dsp:txXfrm>
    </dsp:sp>
    <dsp:sp modelId="{6E151B0E-A30E-4D08-B693-BCA90807AE3A}">
      <dsp:nvSpPr>
        <dsp:cNvPr id="0" name=""/>
        <dsp:cNvSpPr/>
      </dsp:nvSpPr>
      <dsp:spPr>
        <a:xfrm>
          <a:off x="4307205" y="3221163"/>
          <a:ext cx="91440" cy="7311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3115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7554B6-9CBF-43D7-BA92-4E326A371541}">
      <dsp:nvSpPr>
        <dsp:cNvPr id="0" name=""/>
        <dsp:cNvSpPr/>
      </dsp:nvSpPr>
      <dsp:spPr>
        <a:xfrm>
          <a:off x="2461142" y="3952319"/>
          <a:ext cx="3783564" cy="18278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9388" lvl="0" indent="-179388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latin typeface="Verdana" panose="020B0604030504040204" pitchFamily="34" charset="0"/>
              <a:ea typeface="Verdana" panose="020B0604030504040204" pitchFamily="34" charset="0"/>
            </a:rPr>
            <a:t>Capítulo I </a:t>
          </a:r>
          <a:r>
            <a:rPr lang="es-ES" sz="1800" kern="1200" dirty="0">
              <a:latin typeface="Verdana" panose="020B0604030504040204" pitchFamily="34" charset="0"/>
              <a:ea typeface="Verdana" panose="020B0604030504040204" pitchFamily="34" charset="0"/>
            </a:rPr>
            <a:t>- Principios y definiciones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latin typeface="Verdana" panose="020B0604030504040204" pitchFamily="34" charset="0"/>
              <a:ea typeface="Verdana" panose="020B0604030504040204" pitchFamily="34" charset="0"/>
            </a:rPr>
            <a:t>Capítulo II </a:t>
          </a:r>
          <a:r>
            <a:rPr lang="es-ES" sz="1800" kern="1200" dirty="0">
              <a:latin typeface="Verdana" panose="020B0604030504040204" pitchFamily="34" charset="0"/>
              <a:ea typeface="Verdana" panose="020B0604030504040204" pitchFamily="34" charset="0"/>
            </a:rPr>
            <a:t>- Derechos y libertades</a:t>
          </a:r>
        </a:p>
      </dsp:txBody>
      <dsp:txXfrm>
        <a:off x="2514679" y="4005856"/>
        <a:ext cx="3676490" cy="17208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A3B8B6-19D0-400F-A9E3-A9D167AD00E1}">
      <dsp:nvSpPr>
        <dsp:cNvPr id="0" name=""/>
        <dsp:cNvSpPr/>
      </dsp:nvSpPr>
      <dsp:spPr>
        <a:xfrm>
          <a:off x="351067" y="2318655"/>
          <a:ext cx="2338369" cy="12409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>
              <a:latin typeface="Verdana" panose="020B0604030504040204" pitchFamily="34" charset="0"/>
              <a:ea typeface="Verdana" panose="020B0604030504040204" pitchFamily="34" charset="0"/>
            </a:rPr>
            <a:t>Capítulo I </a:t>
          </a:r>
          <a:r>
            <a:rPr lang="es-ES" sz="2400" kern="1200" dirty="0">
              <a:latin typeface="Verdana" panose="020B0604030504040204" pitchFamily="34" charset="0"/>
              <a:ea typeface="Verdana" panose="020B0604030504040204" pitchFamily="34" charset="0"/>
            </a:rPr>
            <a:t>- Principios y definiciones</a:t>
          </a:r>
        </a:p>
      </dsp:txBody>
      <dsp:txXfrm>
        <a:off x="387414" y="2355002"/>
        <a:ext cx="2265675" cy="1168281"/>
      </dsp:txXfrm>
    </dsp:sp>
    <dsp:sp modelId="{31848119-E8CD-4993-A759-4874D6A564E9}">
      <dsp:nvSpPr>
        <dsp:cNvPr id="0" name=""/>
        <dsp:cNvSpPr/>
      </dsp:nvSpPr>
      <dsp:spPr>
        <a:xfrm rot="16874489">
          <a:off x="1616721" y="1622291"/>
          <a:ext cx="2664946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64946" y="99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900" kern="1200"/>
        </a:p>
      </dsp:txBody>
      <dsp:txXfrm>
        <a:off x="2882571" y="1565610"/>
        <a:ext cx="133247" cy="133247"/>
      </dsp:txXfrm>
    </dsp:sp>
    <dsp:sp modelId="{55ADED25-8B6F-4101-94ED-BB4CD4092B5A}">
      <dsp:nvSpPr>
        <dsp:cNvPr id="0" name=""/>
        <dsp:cNvSpPr/>
      </dsp:nvSpPr>
      <dsp:spPr>
        <a:xfrm>
          <a:off x="3208953" y="627"/>
          <a:ext cx="4574329" cy="6493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latin typeface="Verdana" panose="020B0604030504040204" pitchFamily="34" charset="0"/>
              <a:ea typeface="Verdana" panose="020B0604030504040204" pitchFamily="34" charset="0"/>
            </a:rPr>
            <a:t>Artículo 1º. Finalidad</a:t>
          </a:r>
          <a:endParaRPr lang="es-CO" sz="18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227973" y="19647"/>
        <a:ext cx="4536289" cy="611355"/>
      </dsp:txXfrm>
    </dsp:sp>
    <dsp:sp modelId="{A16E4841-1F17-4044-B956-43FB3CF94848}">
      <dsp:nvSpPr>
        <dsp:cNvPr id="0" name=""/>
        <dsp:cNvSpPr/>
      </dsp:nvSpPr>
      <dsp:spPr>
        <a:xfrm rot="17132988">
          <a:off x="1980222" y="1995694"/>
          <a:ext cx="1937945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937945" y="99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600" kern="1200"/>
        </a:p>
      </dsp:txBody>
      <dsp:txXfrm>
        <a:off x="2900746" y="1957188"/>
        <a:ext cx="96897" cy="96897"/>
      </dsp:txXfrm>
    </dsp:sp>
    <dsp:sp modelId="{67A7DDF2-8F73-44B6-8BFF-838D7E3D9BFD}">
      <dsp:nvSpPr>
        <dsp:cNvPr id="0" name=""/>
        <dsp:cNvSpPr/>
      </dsp:nvSpPr>
      <dsp:spPr>
        <a:xfrm>
          <a:off x="3208953" y="747432"/>
          <a:ext cx="4574329" cy="6493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>
              <a:latin typeface="Verdana" panose="020B0604030504040204" pitchFamily="34" charset="0"/>
              <a:ea typeface="Verdana" panose="020B0604030504040204" pitchFamily="34" charset="0"/>
            </a:rPr>
            <a:t>Artículo 3º. Sujetos titulares de derechos</a:t>
          </a:r>
          <a:endParaRPr lang="es-CO" sz="18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227973" y="766452"/>
        <a:ext cx="4536289" cy="611355"/>
      </dsp:txXfrm>
    </dsp:sp>
    <dsp:sp modelId="{96447B22-C8F1-413B-81AF-7716D7C94FC1}">
      <dsp:nvSpPr>
        <dsp:cNvPr id="0" name=""/>
        <dsp:cNvSpPr/>
      </dsp:nvSpPr>
      <dsp:spPr>
        <a:xfrm rot="17692822">
          <a:off x="2331788" y="2369096"/>
          <a:ext cx="123481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234812" y="99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2918324" y="2348168"/>
        <a:ext cx="61740" cy="61740"/>
      </dsp:txXfrm>
    </dsp:sp>
    <dsp:sp modelId="{6F452C16-C526-4D9F-9F6C-C418B2864976}">
      <dsp:nvSpPr>
        <dsp:cNvPr id="0" name=""/>
        <dsp:cNvSpPr/>
      </dsp:nvSpPr>
      <dsp:spPr>
        <a:xfrm>
          <a:off x="3208953" y="1494237"/>
          <a:ext cx="4574329" cy="6493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>
              <a:latin typeface="Verdana" panose="020B0604030504040204" pitchFamily="34" charset="0"/>
              <a:ea typeface="Verdana" panose="020B0604030504040204" pitchFamily="34" charset="0"/>
            </a:rPr>
            <a:t>Artículo 7º. Protección integral</a:t>
          </a:r>
          <a:endParaRPr lang="es-CO" sz="18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227973" y="1513257"/>
        <a:ext cx="4536289" cy="611355"/>
      </dsp:txXfrm>
    </dsp:sp>
    <dsp:sp modelId="{F2AA0206-874F-4132-982E-7408F8E4B924}">
      <dsp:nvSpPr>
        <dsp:cNvPr id="0" name=""/>
        <dsp:cNvSpPr/>
      </dsp:nvSpPr>
      <dsp:spPr>
        <a:xfrm rot="19457599">
          <a:off x="2629301" y="2742499"/>
          <a:ext cx="639786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639786" y="99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2933200" y="2736447"/>
        <a:ext cx="31989" cy="31989"/>
      </dsp:txXfrm>
    </dsp:sp>
    <dsp:sp modelId="{C56D1699-66A8-4EEF-A8F8-8DF323E7F797}">
      <dsp:nvSpPr>
        <dsp:cNvPr id="0" name=""/>
        <dsp:cNvSpPr/>
      </dsp:nvSpPr>
      <dsp:spPr>
        <a:xfrm>
          <a:off x="3208953" y="2241042"/>
          <a:ext cx="4574329" cy="6493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>
              <a:latin typeface="Verdana" panose="020B0604030504040204" pitchFamily="34" charset="0"/>
              <a:ea typeface="Verdana" panose="020B0604030504040204" pitchFamily="34" charset="0"/>
            </a:rPr>
            <a:t>Artículo 8º. Interés superior de los niños, las niñas y los adolescentes</a:t>
          </a:r>
          <a:endParaRPr lang="es-CO" sz="18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227973" y="2260062"/>
        <a:ext cx="4536289" cy="611355"/>
      </dsp:txXfrm>
    </dsp:sp>
    <dsp:sp modelId="{383010C0-7B15-4EAA-8FFD-A087C9BA4357}">
      <dsp:nvSpPr>
        <dsp:cNvPr id="0" name=""/>
        <dsp:cNvSpPr/>
      </dsp:nvSpPr>
      <dsp:spPr>
        <a:xfrm rot="2142401">
          <a:off x="2629301" y="3115901"/>
          <a:ext cx="639786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639786" y="99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2933200" y="3109849"/>
        <a:ext cx="31989" cy="31989"/>
      </dsp:txXfrm>
    </dsp:sp>
    <dsp:sp modelId="{20196CFE-3D74-4558-B374-F44DDC6C4D62}">
      <dsp:nvSpPr>
        <dsp:cNvPr id="0" name=""/>
        <dsp:cNvSpPr/>
      </dsp:nvSpPr>
      <dsp:spPr>
        <a:xfrm>
          <a:off x="3208953" y="2987847"/>
          <a:ext cx="4574329" cy="6493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>
              <a:latin typeface="Verdana" panose="020B0604030504040204" pitchFamily="34" charset="0"/>
              <a:ea typeface="Verdana" panose="020B0604030504040204" pitchFamily="34" charset="0"/>
            </a:rPr>
            <a:t>Artículo 9º. Prevalencia de los derechos</a:t>
          </a:r>
          <a:endParaRPr lang="es-CO" sz="18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227973" y="3006867"/>
        <a:ext cx="4536289" cy="611355"/>
      </dsp:txXfrm>
    </dsp:sp>
    <dsp:sp modelId="{80C4739C-EC7A-45B5-82FC-56BECC488C14}">
      <dsp:nvSpPr>
        <dsp:cNvPr id="0" name=""/>
        <dsp:cNvSpPr/>
      </dsp:nvSpPr>
      <dsp:spPr>
        <a:xfrm rot="3907178">
          <a:off x="2331788" y="3489304"/>
          <a:ext cx="123481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234812" y="99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2918324" y="3468376"/>
        <a:ext cx="61740" cy="61740"/>
      </dsp:txXfrm>
    </dsp:sp>
    <dsp:sp modelId="{BCEFE576-0DDD-4F9C-A0DE-88D9DD99702C}">
      <dsp:nvSpPr>
        <dsp:cNvPr id="0" name=""/>
        <dsp:cNvSpPr/>
      </dsp:nvSpPr>
      <dsp:spPr>
        <a:xfrm>
          <a:off x="3208953" y="3734652"/>
          <a:ext cx="4574329" cy="6493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>
              <a:latin typeface="Verdana" panose="020B0604030504040204" pitchFamily="34" charset="0"/>
              <a:ea typeface="Verdana" panose="020B0604030504040204" pitchFamily="34" charset="0"/>
            </a:rPr>
            <a:t>Artículo 10. Corresponsabilidad</a:t>
          </a:r>
          <a:endParaRPr lang="es-CO" sz="18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227973" y="3753672"/>
        <a:ext cx="4536289" cy="611355"/>
      </dsp:txXfrm>
    </dsp:sp>
    <dsp:sp modelId="{3C6FC370-7575-4EB9-B3E4-4F4D1490B6D5}">
      <dsp:nvSpPr>
        <dsp:cNvPr id="0" name=""/>
        <dsp:cNvSpPr/>
      </dsp:nvSpPr>
      <dsp:spPr>
        <a:xfrm rot="4467012">
          <a:off x="1980222" y="3862706"/>
          <a:ext cx="1937945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937945" y="99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600" kern="1200"/>
        </a:p>
      </dsp:txBody>
      <dsp:txXfrm>
        <a:off x="2900746" y="3824200"/>
        <a:ext cx="96897" cy="96897"/>
      </dsp:txXfrm>
    </dsp:sp>
    <dsp:sp modelId="{28B61746-64EA-45A6-A55B-007EDE867275}">
      <dsp:nvSpPr>
        <dsp:cNvPr id="0" name=""/>
        <dsp:cNvSpPr/>
      </dsp:nvSpPr>
      <dsp:spPr>
        <a:xfrm>
          <a:off x="3208953" y="4481457"/>
          <a:ext cx="4574329" cy="6493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>
              <a:latin typeface="Verdana" panose="020B0604030504040204" pitchFamily="34" charset="0"/>
              <a:ea typeface="Verdana" panose="020B0604030504040204" pitchFamily="34" charset="0"/>
            </a:rPr>
            <a:t>Artículo 11. Exigibilidad de los derechos</a:t>
          </a:r>
          <a:endParaRPr lang="es-CO" sz="18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227973" y="4500477"/>
        <a:ext cx="4536289" cy="611355"/>
      </dsp:txXfrm>
    </dsp:sp>
    <dsp:sp modelId="{64F78FC3-765A-4D8C-B291-DD9D4F42C931}">
      <dsp:nvSpPr>
        <dsp:cNvPr id="0" name=""/>
        <dsp:cNvSpPr/>
      </dsp:nvSpPr>
      <dsp:spPr>
        <a:xfrm rot="4725511">
          <a:off x="1616721" y="4236109"/>
          <a:ext cx="2664946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64946" y="99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900" kern="1200"/>
        </a:p>
      </dsp:txBody>
      <dsp:txXfrm>
        <a:off x="2882571" y="4179428"/>
        <a:ext cx="133247" cy="133247"/>
      </dsp:txXfrm>
    </dsp:sp>
    <dsp:sp modelId="{291FEE8F-C1AF-48A0-8E4E-6BCF57B15647}">
      <dsp:nvSpPr>
        <dsp:cNvPr id="0" name=""/>
        <dsp:cNvSpPr/>
      </dsp:nvSpPr>
      <dsp:spPr>
        <a:xfrm>
          <a:off x="3208953" y="5228262"/>
          <a:ext cx="4574329" cy="6493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latin typeface="Verdana" panose="020B0604030504040204" pitchFamily="34" charset="0"/>
              <a:ea typeface="Verdana" panose="020B0604030504040204" pitchFamily="34" charset="0"/>
            </a:rPr>
            <a:t>Artículo 12. Perspectiva de género</a:t>
          </a:r>
          <a:endParaRPr lang="es-CO" sz="18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227973" y="5247282"/>
        <a:ext cx="4536289" cy="6113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A3B8B6-19D0-400F-A9E3-A9D167AD00E1}">
      <dsp:nvSpPr>
        <dsp:cNvPr id="0" name=""/>
        <dsp:cNvSpPr/>
      </dsp:nvSpPr>
      <dsp:spPr>
        <a:xfrm>
          <a:off x="5604" y="1661517"/>
          <a:ext cx="1406042" cy="15341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/>
            <a:t>Capítulo II </a:t>
          </a:r>
          <a:r>
            <a:rPr lang="es-ES" sz="2000" kern="1200" dirty="0"/>
            <a:t>-Derechos y libertades</a:t>
          </a:r>
        </a:p>
      </dsp:txBody>
      <dsp:txXfrm>
        <a:off x="46786" y="1702699"/>
        <a:ext cx="1323678" cy="1451782"/>
      </dsp:txXfrm>
    </dsp:sp>
    <dsp:sp modelId="{96447B22-C8F1-413B-81AF-7716D7C94FC1}">
      <dsp:nvSpPr>
        <dsp:cNvPr id="0" name=""/>
        <dsp:cNvSpPr/>
      </dsp:nvSpPr>
      <dsp:spPr>
        <a:xfrm rot="17692822">
          <a:off x="969506" y="1721291"/>
          <a:ext cx="1526527" cy="29750"/>
        </a:xfrm>
        <a:custGeom>
          <a:avLst/>
          <a:gdLst/>
          <a:ahLst/>
          <a:cxnLst/>
          <a:rect l="0" t="0" r="0" b="0"/>
          <a:pathLst>
            <a:path>
              <a:moveTo>
                <a:pt x="0" y="14875"/>
              </a:moveTo>
              <a:lnTo>
                <a:pt x="1526527" y="1487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1694607" y="1698003"/>
        <a:ext cx="76326" cy="76326"/>
      </dsp:txXfrm>
    </dsp:sp>
    <dsp:sp modelId="{6F452C16-C526-4D9F-9F6C-C418B2864976}">
      <dsp:nvSpPr>
        <dsp:cNvPr id="0" name=""/>
        <dsp:cNvSpPr/>
      </dsp:nvSpPr>
      <dsp:spPr>
        <a:xfrm>
          <a:off x="2053895" y="642337"/>
          <a:ext cx="1451160" cy="80281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>
              <a:solidFill>
                <a:schemeClr val="bg1"/>
              </a:solidFill>
            </a:rPr>
            <a:t>Vida e Integridad</a:t>
          </a:r>
          <a:endParaRPr lang="es-CO" sz="1800" kern="1200" dirty="0"/>
        </a:p>
      </dsp:txBody>
      <dsp:txXfrm>
        <a:off x="2077409" y="665851"/>
        <a:ext cx="1404132" cy="755782"/>
      </dsp:txXfrm>
    </dsp:sp>
    <dsp:sp modelId="{91A6733A-010D-48A2-865D-78ABA6AEDA0C}">
      <dsp:nvSpPr>
        <dsp:cNvPr id="0" name=""/>
        <dsp:cNvSpPr/>
      </dsp:nvSpPr>
      <dsp:spPr>
        <a:xfrm>
          <a:off x="3505055" y="1028867"/>
          <a:ext cx="642248" cy="29750"/>
        </a:xfrm>
        <a:custGeom>
          <a:avLst/>
          <a:gdLst/>
          <a:ahLst/>
          <a:cxnLst/>
          <a:rect l="0" t="0" r="0" b="0"/>
          <a:pathLst>
            <a:path>
              <a:moveTo>
                <a:pt x="0" y="14875"/>
              </a:moveTo>
              <a:lnTo>
                <a:pt x="642248" y="14875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3810123" y="1027686"/>
        <a:ext cx="32112" cy="32112"/>
      </dsp:txXfrm>
    </dsp:sp>
    <dsp:sp modelId="{8C7CDDEA-5EE3-4B95-AB78-4E6E009BAEC3}">
      <dsp:nvSpPr>
        <dsp:cNvPr id="0" name=""/>
        <dsp:cNvSpPr/>
      </dsp:nvSpPr>
      <dsp:spPr>
        <a:xfrm>
          <a:off x="4147303" y="642337"/>
          <a:ext cx="3981442" cy="802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>
              <a:solidFill>
                <a:schemeClr val="bg1"/>
              </a:solidFill>
            </a:rPr>
            <a:t>Vida Libertad Identidad Salud Nutrición Alimentos Custodia Intimidad Familia Locomoción</a:t>
          </a:r>
          <a:endParaRPr lang="es-ES" sz="1600" kern="1200" dirty="0">
            <a:solidFill>
              <a:schemeClr val="bg1"/>
            </a:solidFill>
          </a:endParaRPr>
        </a:p>
      </dsp:txBody>
      <dsp:txXfrm>
        <a:off x="4170817" y="665851"/>
        <a:ext cx="3934414" cy="755782"/>
      </dsp:txXfrm>
    </dsp:sp>
    <dsp:sp modelId="{80C4739C-EC7A-45B5-82FC-56BECC488C14}">
      <dsp:nvSpPr>
        <dsp:cNvPr id="0" name=""/>
        <dsp:cNvSpPr/>
      </dsp:nvSpPr>
      <dsp:spPr>
        <a:xfrm rot="19457599">
          <a:off x="1337305" y="2182907"/>
          <a:ext cx="790931" cy="29750"/>
        </a:xfrm>
        <a:custGeom>
          <a:avLst/>
          <a:gdLst/>
          <a:ahLst/>
          <a:cxnLst/>
          <a:rect l="0" t="0" r="0" b="0"/>
          <a:pathLst>
            <a:path>
              <a:moveTo>
                <a:pt x="0" y="14875"/>
              </a:moveTo>
              <a:lnTo>
                <a:pt x="790931" y="1487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1712997" y="2178009"/>
        <a:ext cx="39546" cy="39546"/>
      </dsp:txXfrm>
    </dsp:sp>
    <dsp:sp modelId="{BCEFE576-0DDD-4F9C-A0DE-88D9DD99702C}">
      <dsp:nvSpPr>
        <dsp:cNvPr id="0" name=""/>
        <dsp:cNvSpPr/>
      </dsp:nvSpPr>
      <dsp:spPr>
        <a:xfrm>
          <a:off x="2053895" y="1565569"/>
          <a:ext cx="1451160" cy="80281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>
              <a:solidFill>
                <a:schemeClr val="bg1"/>
              </a:solidFill>
            </a:rPr>
            <a:t>Educación y Desarrollo</a:t>
          </a:r>
          <a:endParaRPr lang="es-CO" sz="1800" kern="1200" dirty="0"/>
        </a:p>
      </dsp:txBody>
      <dsp:txXfrm>
        <a:off x="2077409" y="1589083"/>
        <a:ext cx="1404132" cy="755782"/>
      </dsp:txXfrm>
    </dsp:sp>
    <dsp:sp modelId="{3648A053-E34D-4307-A52E-CAF7D98C31CC}">
      <dsp:nvSpPr>
        <dsp:cNvPr id="0" name=""/>
        <dsp:cNvSpPr/>
      </dsp:nvSpPr>
      <dsp:spPr>
        <a:xfrm>
          <a:off x="3505055" y="1952099"/>
          <a:ext cx="642248" cy="29750"/>
        </a:xfrm>
        <a:custGeom>
          <a:avLst/>
          <a:gdLst/>
          <a:ahLst/>
          <a:cxnLst/>
          <a:rect l="0" t="0" r="0" b="0"/>
          <a:pathLst>
            <a:path>
              <a:moveTo>
                <a:pt x="0" y="14875"/>
              </a:moveTo>
              <a:lnTo>
                <a:pt x="642248" y="14875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3810123" y="1950918"/>
        <a:ext cx="32112" cy="32112"/>
      </dsp:txXfrm>
    </dsp:sp>
    <dsp:sp modelId="{A0CFD5A6-2E64-4471-A507-4B765FAF5DDA}">
      <dsp:nvSpPr>
        <dsp:cNvPr id="0" name=""/>
        <dsp:cNvSpPr/>
      </dsp:nvSpPr>
      <dsp:spPr>
        <a:xfrm>
          <a:off x="4147303" y="1565569"/>
          <a:ext cx="3981442" cy="802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>
              <a:solidFill>
                <a:schemeClr val="bg1"/>
              </a:solidFill>
            </a:rPr>
            <a:t>Educación, Desarrollo integral, Autonomía, Profesión y Oficio, Recreación, Cultura, Trabajo</a:t>
          </a:r>
          <a:endParaRPr lang="es-ES" sz="1600" kern="1200" dirty="0">
            <a:solidFill>
              <a:schemeClr val="bg1"/>
            </a:solidFill>
          </a:endParaRPr>
        </a:p>
      </dsp:txBody>
      <dsp:txXfrm>
        <a:off x="4170817" y="1589083"/>
        <a:ext cx="3934414" cy="755782"/>
      </dsp:txXfrm>
    </dsp:sp>
    <dsp:sp modelId="{3C6FC370-7575-4EB9-B3E4-4F4D1490B6D5}">
      <dsp:nvSpPr>
        <dsp:cNvPr id="0" name=""/>
        <dsp:cNvSpPr/>
      </dsp:nvSpPr>
      <dsp:spPr>
        <a:xfrm rot="2142401">
          <a:off x="1337305" y="2644523"/>
          <a:ext cx="790931" cy="29750"/>
        </a:xfrm>
        <a:custGeom>
          <a:avLst/>
          <a:gdLst/>
          <a:ahLst/>
          <a:cxnLst/>
          <a:rect l="0" t="0" r="0" b="0"/>
          <a:pathLst>
            <a:path>
              <a:moveTo>
                <a:pt x="0" y="14875"/>
              </a:moveTo>
              <a:lnTo>
                <a:pt x="790931" y="1487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1712997" y="2639625"/>
        <a:ext cx="39546" cy="39546"/>
      </dsp:txXfrm>
    </dsp:sp>
    <dsp:sp modelId="{28B61746-64EA-45A6-A55B-007EDE867275}">
      <dsp:nvSpPr>
        <dsp:cNvPr id="0" name=""/>
        <dsp:cNvSpPr/>
      </dsp:nvSpPr>
      <dsp:spPr>
        <a:xfrm>
          <a:off x="2053895" y="2488801"/>
          <a:ext cx="1451160" cy="80281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>
              <a:solidFill>
                <a:schemeClr val="bg1"/>
              </a:solidFill>
            </a:rPr>
            <a:t>Participación</a:t>
          </a:r>
          <a:endParaRPr lang="es-CO" sz="1800" kern="1200" dirty="0"/>
        </a:p>
      </dsp:txBody>
      <dsp:txXfrm>
        <a:off x="2077409" y="2512315"/>
        <a:ext cx="1404132" cy="755782"/>
      </dsp:txXfrm>
    </dsp:sp>
    <dsp:sp modelId="{CE53F634-06E0-4080-B64D-529E0F1F787C}">
      <dsp:nvSpPr>
        <dsp:cNvPr id="0" name=""/>
        <dsp:cNvSpPr/>
      </dsp:nvSpPr>
      <dsp:spPr>
        <a:xfrm>
          <a:off x="3505055" y="2875331"/>
          <a:ext cx="642248" cy="29750"/>
        </a:xfrm>
        <a:custGeom>
          <a:avLst/>
          <a:gdLst/>
          <a:ahLst/>
          <a:cxnLst/>
          <a:rect l="0" t="0" r="0" b="0"/>
          <a:pathLst>
            <a:path>
              <a:moveTo>
                <a:pt x="0" y="14875"/>
              </a:moveTo>
              <a:lnTo>
                <a:pt x="642248" y="14875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3810123" y="2874150"/>
        <a:ext cx="32112" cy="32112"/>
      </dsp:txXfrm>
    </dsp:sp>
    <dsp:sp modelId="{0CAC19F5-CA29-4EFD-962B-737EA0D44730}">
      <dsp:nvSpPr>
        <dsp:cNvPr id="0" name=""/>
        <dsp:cNvSpPr/>
      </dsp:nvSpPr>
      <dsp:spPr>
        <a:xfrm>
          <a:off x="4147303" y="2488801"/>
          <a:ext cx="3981442" cy="802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>
              <a:solidFill>
                <a:schemeClr val="bg1"/>
              </a:solidFill>
            </a:rPr>
            <a:t>Asociación, Reunión, Información, Expresión, </a:t>
          </a:r>
          <a:endParaRPr lang="es-ES" sz="1600" kern="1200" dirty="0">
            <a:solidFill>
              <a:schemeClr val="bg1"/>
            </a:solidFill>
          </a:endParaRPr>
        </a:p>
      </dsp:txBody>
      <dsp:txXfrm>
        <a:off x="4170817" y="2512315"/>
        <a:ext cx="3934414" cy="755782"/>
      </dsp:txXfrm>
    </dsp:sp>
    <dsp:sp modelId="{64F78FC3-765A-4D8C-B291-DD9D4F42C931}">
      <dsp:nvSpPr>
        <dsp:cNvPr id="0" name=""/>
        <dsp:cNvSpPr/>
      </dsp:nvSpPr>
      <dsp:spPr>
        <a:xfrm rot="3907178">
          <a:off x="969506" y="3106139"/>
          <a:ext cx="1526527" cy="29750"/>
        </a:xfrm>
        <a:custGeom>
          <a:avLst/>
          <a:gdLst/>
          <a:ahLst/>
          <a:cxnLst/>
          <a:rect l="0" t="0" r="0" b="0"/>
          <a:pathLst>
            <a:path>
              <a:moveTo>
                <a:pt x="0" y="14875"/>
              </a:moveTo>
              <a:lnTo>
                <a:pt x="1526527" y="1487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1694607" y="3082851"/>
        <a:ext cx="76326" cy="76326"/>
      </dsp:txXfrm>
    </dsp:sp>
    <dsp:sp modelId="{291FEE8F-C1AF-48A0-8E4E-6BCF57B15647}">
      <dsp:nvSpPr>
        <dsp:cNvPr id="0" name=""/>
        <dsp:cNvSpPr/>
      </dsp:nvSpPr>
      <dsp:spPr>
        <a:xfrm>
          <a:off x="2053895" y="3412033"/>
          <a:ext cx="1451160" cy="80281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>
              <a:solidFill>
                <a:schemeClr val="bg1"/>
              </a:solidFill>
            </a:rPr>
            <a:t>Protección Contra</a:t>
          </a:r>
          <a:endParaRPr lang="es-CO" sz="1800" kern="1200" dirty="0"/>
        </a:p>
      </dsp:txBody>
      <dsp:txXfrm>
        <a:off x="2077409" y="3435547"/>
        <a:ext cx="1404132" cy="755782"/>
      </dsp:txXfrm>
    </dsp:sp>
    <dsp:sp modelId="{4805BF71-B304-42DB-A1AC-8F1B9883DDDE}">
      <dsp:nvSpPr>
        <dsp:cNvPr id="0" name=""/>
        <dsp:cNvSpPr/>
      </dsp:nvSpPr>
      <dsp:spPr>
        <a:xfrm>
          <a:off x="3505055" y="3798563"/>
          <a:ext cx="642248" cy="29750"/>
        </a:xfrm>
        <a:custGeom>
          <a:avLst/>
          <a:gdLst/>
          <a:ahLst/>
          <a:cxnLst/>
          <a:rect l="0" t="0" r="0" b="0"/>
          <a:pathLst>
            <a:path>
              <a:moveTo>
                <a:pt x="0" y="14875"/>
              </a:moveTo>
              <a:lnTo>
                <a:pt x="642248" y="14875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3810123" y="3797382"/>
        <a:ext cx="32112" cy="32112"/>
      </dsp:txXfrm>
    </dsp:sp>
    <dsp:sp modelId="{6BF5A012-3A75-481A-BCFF-B53DE4A8E863}">
      <dsp:nvSpPr>
        <dsp:cNvPr id="0" name=""/>
        <dsp:cNvSpPr/>
      </dsp:nvSpPr>
      <dsp:spPr>
        <a:xfrm>
          <a:off x="4147303" y="3412033"/>
          <a:ext cx="3981442" cy="802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>
              <a:solidFill>
                <a:schemeClr val="bg1"/>
              </a:solidFill>
            </a:rPr>
            <a:t>Abandono., Explotación, Consumo SPA, Secuestro, Venta, Trata, Tráfico, Reclutamiento, Torturas</a:t>
          </a:r>
          <a:endParaRPr lang="es-ES" sz="1600" kern="1200" dirty="0">
            <a:solidFill>
              <a:schemeClr val="bg1"/>
            </a:solidFill>
          </a:endParaRPr>
        </a:p>
      </dsp:txBody>
      <dsp:txXfrm>
        <a:off x="4170817" y="3435547"/>
        <a:ext cx="3934414" cy="7557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64000-7563-449C-A22D-740443228DCD}" type="datetimeFigureOut">
              <a:rPr lang="es-419" smtClean="0"/>
              <a:t>20/5/2019</a:t>
            </a:fld>
            <a:endParaRPr lang="es-419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419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65E79-FEFD-407F-A471-F2CD08965670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89013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7A86D-ABF1-48D0-99BA-7267A920EDBF}" type="datetimeFigureOut">
              <a:rPr lang="es-CO"/>
              <a:pPr>
                <a:defRPr/>
              </a:pPr>
              <a:t>20/05/2019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F9CC4-5628-44A6-997F-3B85702BBA01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9803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24050" y="275132"/>
            <a:ext cx="6838950" cy="1139252"/>
          </a:xfrm>
          <a:prstGeom prst="rect">
            <a:avLst/>
          </a:prstGeom>
        </p:spPr>
        <p:txBody>
          <a:bodyPr/>
          <a:lstStyle>
            <a:lvl1pPr algn="ctr">
              <a:defRPr sz="3600"/>
            </a:lvl1pPr>
          </a:lstStyle>
          <a:p>
            <a:r>
              <a:rPr lang="es-ES" dirty="0"/>
              <a:t>Haga clic para modificar el estilo de título del patrón</a:t>
            </a:r>
            <a:endParaRPr lang="es-419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B7A36EE7-F0E1-43C1-98D6-FB0CCF26C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0200"/>
            <a:ext cx="8134350" cy="409606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3593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0029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ntillaInstituci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5"/>
          <p:cNvSpPr>
            <a:spLocks noGrp="1"/>
          </p:cNvSpPr>
          <p:nvPr>
            <p:ph type="body" sz="quarter" idx="10"/>
          </p:nvPr>
        </p:nvSpPr>
        <p:spPr>
          <a:xfrm>
            <a:off x="614598" y="1254124"/>
            <a:ext cx="7892816" cy="41873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35370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14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69C036-F303-4BF1-8813-244A969F7AD6}" type="datetimeFigureOut">
              <a:rPr lang="es-CO" smtClean="0"/>
              <a:pPr/>
              <a:t>20/05/2019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9B1172-A037-4B49-B94C-DD0D4901104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782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887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3" r:id="rId3"/>
    <p:sldLayoutId id="2147483679" r:id="rId4"/>
    <p:sldLayoutId id="2147483680" r:id="rId5"/>
    <p:sldLayoutId id="214748368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4" Type="http://schemas.openxmlformats.org/officeDocument/2006/relationships/hyperlink" Target="https://pxhere.com/es/photo/715394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18D8A2-1C31-48AB-A260-320D6A888C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es-CO" b="1" dirty="0">
                <a:latin typeface="+mn-lt"/>
              </a:rPr>
              <a:t>LEY 1098 de 2006</a:t>
            </a:r>
            <a:br>
              <a:rPr lang="es-CO" b="1" dirty="0">
                <a:latin typeface="+mn-lt"/>
              </a:rPr>
            </a:br>
            <a:r>
              <a:rPr lang="es-CO" b="1" dirty="0"/>
              <a:t>Código de Infancia y Adolescencia</a:t>
            </a:r>
            <a:endParaRPr lang="es-CO" b="1" dirty="0">
              <a:latin typeface="+mn-l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EA553E-4993-4422-B29F-21C3B36D7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s-ES" sz="3600" b="1" dirty="0"/>
              <a:t>Corresponsabilidad y equidad</a:t>
            </a:r>
            <a:endParaRPr lang="es-CO" sz="36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2893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5132"/>
            <a:ext cx="8134350" cy="1139252"/>
          </a:xfrm>
        </p:spPr>
        <p:txBody>
          <a:bodyPr/>
          <a:lstStyle/>
          <a:p>
            <a:r>
              <a:rPr lang="es-ES" sz="4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Prevalencia de los derechos </a:t>
            </a:r>
            <a:r>
              <a:rPr lang="es-ES" sz="2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(Art. 9º)</a:t>
            </a:r>
            <a:endParaRPr lang="es-CO" sz="28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2075543"/>
            <a:ext cx="8134350" cy="3831772"/>
          </a:xfrm>
        </p:spPr>
        <p:txBody>
          <a:bodyPr/>
          <a:lstStyle/>
          <a:p>
            <a:pPr marL="0" indent="0" algn="just">
              <a:buNone/>
            </a:pP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En todo </a:t>
            </a:r>
            <a:r>
              <a:rPr lang="es-ES" sz="2400" b="1" u="sng" dirty="0">
                <a:latin typeface="Verdana" panose="020B0604030504040204" pitchFamily="34" charset="0"/>
                <a:ea typeface="Verdana" panose="020B0604030504040204" pitchFamily="34" charset="0"/>
              </a:rPr>
              <a:t>acto, decisión o medida administrativa, judicial 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o de cualquier naturaleza que deba adoptarse </a:t>
            </a:r>
            <a:r>
              <a:rPr lang="es-ES" sz="2400" b="1" u="sng" dirty="0">
                <a:latin typeface="Verdana" panose="020B0604030504040204" pitchFamily="34" charset="0"/>
                <a:ea typeface="Verdana" panose="020B0604030504040204" pitchFamily="34" charset="0"/>
              </a:rPr>
              <a:t>en relación con los niños, las niñas y los adolescentes, prevalecerán los derechos de estos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, en especial si existe conflicto entre sus derechos fundamentales con los de cualquier otra persona. </a:t>
            </a:r>
          </a:p>
          <a:p>
            <a:pPr marL="0" indent="0" algn="just">
              <a:buNone/>
            </a:pP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En caso de conflicto entre dos o más disposiciones legales, administrativas o disciplinarias, </a:t>
            </a:r>
            <a:r>
              <a:rPr lang="es-ES" sz="2400" b="1" u="sng" dirty="0">
                <a:latin typeface="Verdana" panose="020B0604030504040204" pitchFamily="34" charset="0"/>
                <a:ea typeface="Verdana" panose="020B0604030504040204" pitchFamily="34" charset="0"/>
              </a:rPr>
              <a:t>se aplicará la norma más favorable al interés superior del niño, niña o adolescente.</a:t>
            </a:r>
            <a:endParaRPr lang="es-CO" sz="2400" b="1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624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6400" y="275132"/>
            <a:ext cx="8636000" cy="1139252"/>
          </a:xfrm>
        </p:spPr>
        <p:txBody>
          <a:bodyPr/>
          <a:lstStyle/>
          <a:p>
            <a:r>
              <a:rPr lang="es-ES" sz="4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Corresponsabilidad </a:t>
            </a:r>
            <a:r>
              <a:rPr lang="es-ES" sz="2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(Art. 10°)</a:t>
            </a:r>
            <a:endParaRPr lang="es-CO" sz="28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7225" y="1774379"/>
            <a:ext cx="8134350" cy="4147449"/>
          </a:xfrm>
        </p:spPr>
        <p:txBody>
          <a:bodyPr/>
          <a:lstStyle/>
          <a:p>
            <a:pPr marL="0" indent="0" algn="just">
              <a:buNone/>
            </a:pP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“La </a:t>
            </a:r>
            <a:r>
              <a:rPr lang="es-ES" sz="2400" b="1" u="sng" dirty="0">
                <a:latin typeface="Verdana" panose="020B0604030504040204" pitchFamily="34" charset="0"/>
                <a:ea typeface="Verdana" panose="020B0604030504040204" pitchFamily="34" charset="0"/>
              </a:rPr>
              <a:t>concurrencia de actores y acciones conducentes a garantizar el ejercicio de los derechos</a:t>
            </a:r>
            <a:r>
              <a:rPr lang="es-ES" sz="2400" u="sng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de los niños, las niñas y los adolescentes. </a:t>
            </a:r>
            <a:r>
              <a:rPr lang="es-ES" sz="2400" b="1" u="sng" dirty="0">
                <a:latin typeface="Verdana" panose="020B0604030504040204" pitchFamily="34" charset="0"/>
                <a:ea typeface="Verdana" panose="020B0604030504040204" pitchFamily="34" charset="0"/>
              </a:rPr>
              <a:t>La familia, la sociedad y el Estado 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son corresponsables en su atención, cuidado y protección.</a:t>
            </a:r>
          </a:p>
          <a:p>
            <a:pPr marL="0" indent="0" algn="just">
              <a:buNone/>
            </a:pP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No obstante lo anterior, instituciones públicas o privadas obligadas a la prestación de servicios sociales, no podrán invocar el principio de la corresponsabilidad para negar la atención que demande la satisfacción de derechos fundamentales de niños, niñas y adolescentes.”</a:t>
            </a:r>
            <a:endParaRPr lang="es-CO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4814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5132"/>
            <a:ext cx="8134350" cy="1139252"/>
          </a:xfrm>
        </p:spPr>
        <p:txBody>
          <a:bodyPr/>
          <a:lstStyle/>
          <a:p>
            <a:r>
              <a:rPr lang="es-ES" sz="4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Exigibilidad de los derechos </a:t>
            </a:r>
            <a:r>
              <a:rPr lang="es-ES" sz="2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(Art. 11°)</a:t>
            </a:r>
            <a:endParaRPr lang="es-CO" sz="44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600200"/>
            <a:ext cx="8134350" cy="4800600"/>
          </a:xfrm>
        </p:spPr>
        <p:txBody>
          <a:bodyPr/>
          <a:lstStyle/>
          <a:p>
            <a:pPr marL="0" indent="0" algn="just">
              <a:buNone/>
            </a:pP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“… </a:t>
            </a:r>
            <a:r>
              <a:rPr lang="es-ES" sz="2400" b="1" u="sng" dirty="0">
                <a:latin typeface="Verdana" panose="020B0604030504040204" pitchFamily="34" charset="0"/>
                <a:ea typeface="Verdana" panose="020B0604030504040204" pitchFamily="34" charset="0"/>
              </a:rPr>
              <a:t>Cualquier persona puede exigir 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de la autoridad competente </a:t>
            </a:r>
            <a:r>
              <a:rPr lang="es-ES" sz="2400" b="1" u="sng" dirty="0">
                <a:latin typeface="Verdana" panose="020B0604030504040204" pitchFamily="34" charset="0"/>
                <a:ea typeface="Verdana" panose="020B0604030504040204" pitchFamily="34" charset="0"/>
              </a:rPr>
              <a:t>el cumplimiento y el restablecimiento de los derechos de los niños, las niñas y los adolescentes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El Estado en cabeza de todos y cada uno de sus agentes tiene la responsabilidad inexcusable de actuar oportunamente para garantizar la realización, protección y el restablecimiento de los derechos de los niños, las niñas y los adolescentes.”</a:t>
            </a:r>
            <a:endParaRPr lang="es-CO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841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5132"/>
            <a:ext cx="8134350" cy="1139252"/>
          </a:xfrm>
        </p:spPr>
        <p:txBody>
          <a:bodyPr/>
          <a:lstStyle/>
          <a:p>
            <a:r>
              <a:rPr lang="es-ES" sz="4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Perspectiva de género </a:t>
            </a:r>
            <a:r>
              <a:rPr lang="es-ES" sz="2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(Art. 12°) </a:t>
            </a:r>
            <a:endParaRPr lang="es-CO" sz="44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</a:rPr>
              <a:t>“El </a:t>
            </a:r>
            <a:r>
              <a:rPr lang="es-ES" b="1" u="sng" dirty="0">
                <a:latin typeface="Verdana" panose="020B0604030504040204" pitchFamily="34" charset="0"/>
                <a:ea typeface="Verdana" panose="020B0604030504040204" pitchFamily="34" charset="0"/>
              </a:rPr>
              <a:t>reconocimiento de las diferencias sociales, biológicas y psicológicas</a:t>
            </a:r>
            <a:r>
              <a:rPr lang="es-ES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</a:rPr>
              <a:t>en las relaciones entre las personas según el sexo, la edad, la etnia y el rol que desempeñan en la familia y en el grupo social. Esta perspectiva se debe tener en cuenta en la aplicación de este Código, en todos los ámbitos en donde se desenvuelven los niños, las niñas y los adolescentes, para alcanzar la equidad.”</a:t>
            </a:r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1192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850" y="562489"/>
            <a:ext cx="8439150" cy="700254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lvl="0"/>
            <a:r>
              <a:rPr lang="es-ES" b="1"/>
              <a:t>Título I </a:t>
            </a:r>
            <a:r>
              <a:rPr lang="es-ES"/>
              <a:t>Definiciones especiales 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461134"/>
              </p:ext>
            </p:extLst>
          </p:nvPr>
        </p:nvGraphicFramePr>
        <p:xfrm>
          <a:off x="628650" y="1798800"/>
          <a:ext cx="8134350" cy="4857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628335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1638E1-766A-4A1C-B54C-D25168567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750" y="620688"/>
            <a:ext cx="0" cy="0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4" name="Conector recto 3"/>
          <p:cNvSpPr/>
          <p:nvPr/>
        </p:nvSpPr>
        <p:spPr>
          <a:xfrm>
            <a:off x="4572000" y="2801615"/>
            <a:ext cx="2751094" cy="47746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38731"/>
                </a:lnTo>
                <a:lnTo>
                  <a:pt x="2751094" y="238731"/>
                </a:lnTo>
                <a:lnTo>
                  <a:pt x="2751094" y="477462"/>
                </a:lnTo>
              </a:path>
            </a:pathLst>
          </a:custGeom>
          <a:noFill/>
          <a:scene3d>
            <a:camera prst="orthographicFront"/>
            <a:lightRig rig="flat" dir="t"/>
          </a:scene3d>
          <a:sp3d prstMaterial="matte"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Conector recto 4"/>
          <p:cNvSpPr/>
          <p:nvPr/>
        </p:nvSpPr>
        <p:spPr>
          <a:xfrm>
            <a:off x="1820905" y="2801615"/>
            <a:ext cx="2751094" cy="47746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751094" y="0"/>
                </a:moveTo>
                <a:lnTo>
                  <a:pt x="2751094" y="238731"/>
                </a:lnTo>
                <a:lnTo>
                  <a:pt x="0" y="238731"/>
                </a:lnTo>
                <a:lnTo>
                  <a:pt x="0" y="477462"/>
                </a:lnTo>
              </a:path>
            </a:pathLst>
          </a:custGeom>
          <a:noFill/>
          <a:scene3d>
            <a:camera prst="orthographicFront"/>
            <a:lightRig rig="flat" dir="t"/>
          </a:scene3d>
          <a:sp3d prstMaterial="matte"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6" name="Grupo 5"/>
          <p:cNvGrpSpPr/>
          <p:nvPr/>
        </p:nvGrpSpPr>
        <p:grpSpPr>
          <a:xfrm>
            <a:off x="3435184" y="1664799"/>
            <a:ext cx="2273631" cy="1136815"/>
            <a:chOff x="2751616" y="792082"/>
            <a:chExt cx="2273631" cy="1136815"/>
          </a:xfrm>
          <a:scene3d>
            <a:camera prst="orthographicFront"/>
            <a:lightRig rig="flat" dir="t"/>
          </a:scene3d>
        </p:grpSpPr>
        <p:sp>
          <p:nvSpPr>
            <p:cNvPr id="16" name="Rectángulo 15"/>
            <p:cNvSpPr/>
            <p:nvPr/>
          </p:nvSpPr>
          <p:spPr>
            <a:xfrm>
              <a:off x="2751616" y="792082"/>
              <a:ext cx="2273631" cy="1136815"/>
            </a:xfrm>
            <a:prstGeom prst="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17" name="CuadroTexto 16"/>
            <p:cNvSpPr txBox="1"/>
            <p:nvPr/>
          </p:nvSpPr>
          <p:spPr>
            <a:xfrm>
              <a:off x="2751616" y="792082"/>
              <a:ext cx="2273631" cy="113681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2000" b="1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ESTRUCTURA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2000" b="1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CÓDIGO</a:t>
              </a:r>
              <a:endParaRPr kumimoji="0" lang="es-ES" sz="2000" b="1" i="0" u="none" strike="noStrike" kern="1200" cap="none" normalizeH="0" baseline="0" dirty="0">
                <a:ln/>
                <a:effectLst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7" name="Grupo 6"/>
          <p:cNvGrpSpPr/>
          <p:nvPr/>
        </p:nvGrpSpPr>
        <p:grpSpPr>
          <a:xfrm>
            <a:off x="684090" y="3279077"/>
            <a:ext cx="2273631" cy="1914124"/>
            <a:chOff x="522" y="2406360"/>
            <a:chExt cx="2273631" cy="1914124"/>
          </a:xfrm>
          <a:solidFill>
            <a:schemeClr val="accent4">
              <a:lumMod val="75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flat" dir="t"/>
          </a:scene3d>
        </p:grpSpPr>
        <p:sp>
          <p:nvSpPr>
            <p:cNvPr id="14" name="Rectángulo 13"/>
            <p:cNvSpPr/>
            <p:nvPr/>
          </p:nvSpPr>
          <p:spPr>
            <a:xfrm>
              <a:off x="522" y="2406360"/>
              <a:ext cx="2273631" cy="1914124"/>
            </a:xfrm>
            <a:prstGeom prst="rect">
              <a:avLst/>
            </a:prstGeom>
            <a:grpFill/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CuadroTexto 14"/>
            <p:cNvSpPr txBox="1"/>
            <p:nvPr/>
          </p:nvSpPr>
          <p:spPr>
            <a:xfrm>
              <a:off x="522" y="2406360"/>
              <a:ext cx="2273631" cy="1914124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1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LIBRO I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PROTECCIÓN INTEGRAL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Art. 1 -138</a:t>
              </a:r>
            </a:p>
          </p:txBody>
        </p:sp>
      </p:grpSp>
      <p:grpSp>
        <p:nvGrpSpPr>
          <p:cNvPr id="8" name="Grupo 7"/>
          <p:cNvGrpSpPr/>
          <p:nvPr/>
        </p:nvGrpSpPr>
        <p:grpSpPr>
          <a:xfrm>
            <a:off x="3435184" y="3279077"/>
            <a:ext cx="2273631" cy="1770101"/>
            <a:chOff x="2751616" y="2406360"/>
            <a:chExt cx="2273631" cy="1770101"/>
          </a:xfrm>
          <a:scene3d>
            <a:camera prst="orthographicFront"/>
            <a:lightRig rig="flat" dir="t"/>
          </a:scene3d>
        </p:grpSpPr>
        <p:sp>
          <p:nvSpPr>
            <p:cNvPr id="12" name="Rectángulo 11"/>
            <p:cNvSpPr/>
            <p:nvPr/>
          </p:nvSpPr>
          <p:spPr>
            <a:xfrm>
              <a:off x="2751616" y="2406360"/>
              <a:ext cx="2273631" cy="1770101"/>
            </a:xfrm>
            <a:prstGeom prst="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CuadroTexto 12"/>
            <p:cNvSpPr txBox="1"/>
            <p:nvPr/>
          </p:nvSpPr>
          <p:spPr>
            <a:xfrm>
              <a:off x="2751616" y="2406360"/>
              <a:ext cx="2273631" cy="177010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1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LIBRO II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SISTEMA DE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RESPONSABILIDAD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PENAL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ADOLESCENTE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CO" sz="1400" b="0" i="0" u="none" strike="noStrike" kern="1200" cap="none" normalizeH="0" baseline="0" dirty="0">
                <a:ln/>
                <a:effectLst/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Art. 139 - 200</a:t>
              </a:r>
              <a:endParaRPr kumimoji="0" lang="es-ES" sz="1400" b="0" i="0" u="none" strike="noStrike" kern="1200" cap="none" normalizeH="0" baseline="0" dirty="0">
                <a:ln/>
                <a:effectLst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6186278" y="3279077"/>
            <a:ext cx="2273631" cy="1856897"/>
            <a:chOff x="5502710" y="2406360"/>
            <a:chExt cx="2273631" cy="1856897"/>
          </a:xfrm>
          <a:scene3d>
            <a:camera prst="orthographicFront"/>
            <a:lightRig rig="flat" dir="t"/>
          </a:scene3d>
        </p:grpSpPr>
        <p:sp>
          <p:nvSpPr>
            <p:cNvPr id="10" name="Rectángulo 9"/>
            <p:cNvSpPr/>
            <p:nvPr/>
          </p:nvSpPr>
          <p:spPr>
            <a:xfrm>
              <a:off x="5502710" y="2406360"/>
              <a:ext cx="2273631" cy="1856897"/>
            </a:xfrm>
            <a:prstGeom prst="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CuadroTexto 10"/>
            <p:cNvSpPr txBox="1"/>
            <p:nvPr/>
          </p:nvSpPr>
          <p:spPr>
            <a:xfrm>
              <a:off x="5502710" y="2406360"/>
              <a:ext cx="2273631" cy="1856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1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LIBRO III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SNBF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INSPECCIÓN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VIGILANCIA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 Y CONTROL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CO" sz="1400" b="0" i="0" u="none" strike="noStrike" kern="1200" cap="none" normalizeH="0" baseline="0" dirty="0">
                <a:ln/>
                <a:effectLst/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kern="1200" cap="none" normalizeH="0" baseline="0" dirty="0">
                  <a:ln/>
                  <a:effectLst/>
                  <a:latin typeface="Verdana" panose="020B0604030504040204" pitchFamily="34" charset="0"/>
                  <a:ea typeface="Verdana" panose="020B0604030504040204" pitchFamily="34" charset="0"/>
                </a:rPr>
                <a:t>Art. 201 - 217</a:t>
              </a:r>
              <a:endParaRPr kumimoji="0" lang="es-ES" sz="1400" b="0" i="0" u="none" strike="noStrike" kern="1200" cap="none" normalizeH="0" baseline="0" dirty="0">
                <a:ln/>
                <a:effectLst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2953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1756488"/>
              </p:ext>
            </p:extLst>
          </p:nvPr>
        </p:nvGraphicFramePr>
        <p:xfrm>
          <a:off x="266700" y="304800"/>
          <a:ext cx="8705850" cy="6286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60654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0283713"/>
              </p:ext>
            </p:extLst>
          </p:nvPr>
        </p:nvGraphicFramePr>
        <p:xfrm>
          <a:off x="266700" y="304800"/>
          <a:ext cx="8705850" cy="6286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765381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850" y="214146"/>
            <a:ext cx="2713264" cy="1513054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lvl="0"/>
            <a:r>
              <a:rPr lang="es-ES" sz="3200" b="1" dirty="0">
                <a:latin typeface="Verdana" panose="020B0604030504040204" pitchFamily="34" charset="0"/>
                <a:ea typeface="Verdana" panose="020B0604030504040204" pitchFamily="34" charset="0"/>
              </a:rPr>
              <a:t>Título I </a:t>
            </a:r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</a:rPr>
              <a:t>Definiciones especiales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599240"/>
              </p:ext>
            </p:extLst>
          </p:nvPr>
        </p:nvGraphicFramePr>
        <p:xfrm>
          <a:off x="628650" y="506185"/>
          <a:ext cx="8134350" cy="5878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54188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>
            <a:extLst>
              <a:ext uri="{FF2B5EF4-FFF2-40B4-BE49-F238E27FC236}">
                <a16:creationId xmlns:a16="http://schemas.microsoft.com/office/drawing/2014/main" id="{9EDC3103-FFF5-46F7-82FB-17D693DD640E}"/>
              </a:ext>
            </a:extLst>
          </p:cNvPr>
          <p:cNvSpPr txBox="1">
            <a:spLocks/>
          </p:cNvSpPr>
          <p:nvPr/>
        </p:nvSpPr>
        <p:spPr>
          <a:xfrm>
            <a:off x="1580581" y="109181"/>
            <a:ext cx="6054846" cy="10520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CO" sz="4400" b="1" dirty="0">
                <a:solidFill>
                  <a:srgbClr val="0070C0"/>
                </a:solidFill>
              </a:rPr>
              <a:t>Finalidad </a:t>
            </a:r>
            <a:r>
              <a:rPr lang="es-CO" sz="2000" b="1" dirty="0">
                <a:solidFill>
                  <a:srgbClr val="0070C0"/>
                </a:solidFill>
              </a:rPr>
              <a:t>(Art. 1º)</a:t>
            </a:r>
            <a:endParaRPr lang="es-CO" sz="4400" dirty="0"/>
          </a:p>
        </p:txBody>
      </p:sp>
      <p:sp>
        <p:nvSpPr>
          <p:cNvPr id="4" name="2 Marcador de contenido">
            <a:extLst>
              <a:ext uri="{FF2B5EF4-FFF2-40B4-BE49-F238E27FC236}">
                <a16:creationId xmlns:a16="http://schemas.microsoft.com/office/drawing/2014/main" id="{7AEC9217-2EDB-4B95-A54B-FD0A9BE369E5}"/>
              </a:ext>
            </a:extLst>
          </p:cNvPr>
          <p:cNvSpPr txBox="1">
            <a:spLocks/>
          </p:cNvSpPr>
          <p:nvPr/>
        </p:nvSpPr>
        <p:spPr>
          <a:xfrm>
            <a:off x="683568" y="1161252"/>
            <a:ext cx="7848872" cy="230527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00FF00"/>
              </a:buClr>
              <a:buNone/>
            </a:pPr>
            <a:r>
              <a:rPr lang="es-ES" dirty="0"/>
              <a:t>“</a:t>
            </a:r>
            <a:r>
              <a:rPr lang="es-ES" b="1" u="sng" dirty="0"/>
              <a:t>Garantizar</a:t>
            </a:r>
            <a:r>
              <a:rPr lang="es-ES" dirty="0"/>
              <a:t> a los niños, a las niñas y a los adolescentes su </a:t>
            </a:r>
            <a:r>
              <a:rPr lang="es-ES" b="1" u="sng" dirty="0"/>
              <a:t>pleno y armonioso desarrollo </a:t>
            </a:r>
            <a:r>
              <a:rPr lang="es-ES" dirty="0"/>
              <a:t>para que crezcan en el seno de la familia y de la comunidad, </a:t>
            </a:r>
            <a:r>
              <a:rPr lang="es-ES" b="1" dirty="0"/>
              <a:t>en un ambiente de </a:t>
            </a:r>
            <a:r>
              <a:rPr lang="es-ES" b="1" u="sng" dirty="0"/>
              <a:t>felicidad, amor y comprensión</a:t>
            </a:r>
            <a:r>
              <a:rPr lang="es-ES" dirty="0"/>
              <a:t>. Prevalecerá el reconocimiento a la igualdad y la dignidad humana, sin discriminación alguna.”</a:t>
            </a:r>
          </a:p>
          <a:p>
            <a:pPr algn="just">
              <a:buClr>
                <a:srgbClr val="00FF00"/>
              </a:buClr>
              <a:buFont typeface="Arial" panose="020B0604020202020204" pitchFamily="34" charset="0"/>
              <a:buNone/>
            </a:pPr>
            <a:r>
              <a:rPr lang="es-ES" sz="1800" dirty="0">
                <a:solidFill>
                  <a:srgbClr val="000000"/>
                </a:solidFill>
              </a:rPr>
              <a:t>(Art. 1 ley 1098 de 2006)</a:t>
            </a:r>
          </a:p>
        </p:txBody>
      </p:sp>
      <p:pic>
        <p:nvPicPr>
          <p:cNvPr id="1026" name="Picture 2" descr="persona grupo gente niÃ±a puesta de sol luz de sol linda verano hembra amor noche retrato color niÃ±o familia niÃ±os amigos felicidad fotografÃ­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3635375"/>
            <a:ext cx="3908424" cy="2595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1352550" y="6231220"/>
            <a:ext cx="6134100" cy="379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Fuente: </a:t>
            </a:r>
            <a:r>
              <a:rPr lang="en-US" dirty="0">
                <a:hlinkClick r:id="rId4"/>
              </a:rPr>
              <a:t>https://pxhere.com/es/photo/715394</a:t>
            </a:r>
            <a:endParaRPr lang="es-CO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9289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5132"/>
            <a:ext cx="8134350" cy="1139252"/>
          </a:xfrm>
        </p:spPr>
        <p:txBody>
          <a:bodyPr/>
          <a:lstStyle/>
          <a:p>
            <a:r>
              <a:rPr lang="es-ES" sz="4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Sujetos titulares de derechos </a:t>
            </a:r>
            <a:r>
              <a:rPr lang="es-ES" sz="2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(Art. 3º)</a:t>
            </a:r>
            <a:endParaRPr lang="es-CO" sz="28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600200"/>
            <a:ext cx="8134350" cy="3189514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</a:rPr>
              <a:t>Todas las personas </a:t>
            </a:r>
            <a:r>
              <a:rPr lang="es-ES" u="sng" dirty="0">
                <a:latin typeface="Verdana" panose="020B0604030504040204" pitchFamily="34" charset="0"/>
                <a:ea typeface="Verdana" panose="020B0604030504040204" pitchFamily="34" charset="0"/>
              </a:rPr>
              <a:t>menores de 18 años</a:t>
            </a:r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</a:rPr>
              <a:t>. Sin perjuicio de lo establecido en el artículo 34 del Código Civil, </a:t>
            </a:r>
            <a:r>
              <a:rPr lang="es-ES" u="sng" dirty="0">
                <a:latin typeface="Verdana" panose="020B0604030504040204" pitchFamily="34" charset="0"/>
                <a:ea typeface="Verdana" panose="020B0604030504040204" pitchFamily="34" charset="0"/>
              </a:rPr>
              <a:t>se entiende por niño o niña las personas entre los 0 y los 12 años</a:t>
            </a:r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</a:rPr>
              <a:t>, y </a:t>
            </a:r>
            <a:r>
              <a:rPr lang="es-ES" u="sng" dirty="0">
                <a:latin typeface="Verdana" panose="020B0604030504040204" pitchFamily="34" charset="0"/>
                <a:ea typeface="Verdana" panose="020B0604030504040204" pitchFamily="34" charset="0"/>
              </a:rPr>
              <a:t>por adolescente las personas entre 12 y 18 años de edad</a:t>
            </a:r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1181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5132"/>
            <a:ext cx="8134350" cy="1139252"/>
          </a:xfrm>
        </p:spPr>
        <p:txBody>
          <a:bodyPr/>
          <a:lstStyle/>
          <a:p>
            <a:r>
              <a:rPr lang="es-ES" sz="4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Protección integral </a:t>
            </a:r>
            <a:r>
              <a:rPr lang="es-ES" sz="2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(Art 7°)</a:t>
            </a:r>
            <a:endParaRPr lang="es-CO" sz="28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262743"/>
            <a:ext cx="8134350" cy="4433519"/>
          </a:xfrm>
        </p:spPr>
        <p:txBody>
          <a:bodyPr/>
          <a:lstStyle/>
          <a:p>
            <a:pPr marL="0" indent="0" algn="just">
              <a:buNone/>
            </a:pP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“El </a:t>
            </a:r>
            <a:r>
              <a:rPr lang="es-ES" sz="2400" b="1" u="sng" dirty="0">
                <a:latin typeface="Verdana" panose="020B0604030504040204" pitchFamily="34" charset="0"/>
                <a:ea typeface="Verdana" panose="020B0604030504040204" pitchFamily="34" charset="0"/>
              </a:rPr>
              <a:t>reconocimiento como sujetos de derechos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, la garantía y cumplimiento de los mismos, la </a:t>
            </a:r>
            <a:r>
              <a:rPr lang="es-ES" sz="2400" b="1" u="sng" dirty="0">
                <a:latin typeface="Verdana" panose="020B0604030504040204" pitchFamily="34" charset="0"/>
                <a:ea typeface="Verdana" panose="020B0604030504040204" pitchFamily="34" charset="0"/>
              </a:rPr>
              <a:t>prevención de su amenaza o vulneración 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y la seguridad de su </a:t>
            </a:r>
            <a:r>
              <a:rPr lang="es-ES" sz="2400" b="1" u="sng" dirty="0">
                <a:latin typeface="Verdana" panose="020B0604030504040204" pitchFamily="34" charset="0"/>
                <a:ea typeface="Verdana" panose="020B0604030504040204" pitchFamily="34" charset="0"/>
              </a:rPr>
              <a:t>restablecimiento inmediato 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en desarrollo del principio del interés superior.</a:t>
            </a:r>
          </a:p>
          <a:p>
            <a:pPr marL="0" indent="0" algn="just">
              <a:buNone/>
            </a:pP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La protección integral </a:t>
            </a:r>
            <a:r>
              <a:rPr lang="es-ES" sz="2400" b="1" u="sng" dirty="0">
                <a:latin typeface="Verdana" panose="020B0604030504040204" pitchFamily="34" charset="0"/>
                <a:ea typeface="Verdana" panose="020B0604030504040204" pitchFamily="34" charset="0"/>
              </a:rPr>
              <a:t>se materializa en 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el conjunto de </a:t>
            </a:r>
            <a:r>
              <a:rPr lang="es-ES" sz="2400" b="1" u="sng" dirty="0">
                <a:latin typeface="Verdana" panose="020B0604030504040204" pitchFamily="34" charset="0"/>
                <a:ea typeface="Verdana" panose="020B0604030504040204" pitchFamily="34" charset="0"/>
              </a:rPr>
              <a:t>políticas, planes, programas y acciones 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que se ejecuten en los ámbitos nacional, departamental, distrital y municipal </a:t>
            </a:r>
            <a:r>
              <a:rPr lang="es-ES" sz="2400" b="1" u="sng" dirty="0">
                <a:latin typeface="Verdana" panose="020B0604030504040204" pitchFamily="34" charset="0"/>
                <a:ea typeface="Verdana" panose="020B0604030504040204" pitchFamily="34" charset="0"/>
              </a:rPr>
              <a:t>con la correspondiente asignación de recursos financieros, físicos y humanos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es-CO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8002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275132"/>
            <a:ext cx="8134350" cy="1139252"/>
          </a:xfrm>
        </p:spPr>
        <p:txBody>
          <a:bodyPr/>
          <a:lstStyle/>
          <a:p>
            <a:r>
              <a:rPr lang="es-ES" sz="4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Interés superior de los niños, las niñas y los adolescentes </a:t>
            </a:r>
            <a:r>
              <a:rPr lang="es-ES" sz="2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(Art. 8º) </a:t>
            </a:r>
            <a:endParaRPr lang="es-CO" sz="44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2844800"/>
            <a:ext cx="8134350" cy="2046514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</a:rPr>
              <a:t>“El </a:t>
            </a:r>
            <a:r>
              <a:rPr lang="es-ES" b="1" u="sng" dirty="0">
                <a:latin typeface="Verdana" panose="020B0604030504040204" pitchFamily="34" charset="0"/>
                <a:ea typeface="Verdana" panose="020B0604030504040204" pitchFamily="34" charset="0"/>
              </a:rPr>
              <a:t>imperativo que obliga a todas las personas a garantizar la satisfacción </a:t>
            </a:r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</a:rPr>
              <a:t>integral y simultánea </a:t>
            </a:r>
            <a:r>
              <a:rPr lang="es-ES" b="1" u="sng" dirty="0">
                <a:latin typeface="Verdana" panose="020B0604030504040204" pitchFamily="34" charset="0"/>
                <a:ea typeface="Verdana" panose="020B0604030504040204" pitchFamily="34" charset="0"/>
              </a:rPr>
              <a:t>de todos sus derechos </a:t>
            </a:r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</a:rPr>
              <a:t>humanos, que son universales, prevalentes e interdependientes</a:t>
            </a:r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0028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4"/>
  <p:tag name="TAG_BACKING_FORM_KEY" val="792036-c:\users\mfer\documents\2019\avances\marco normativo\presentación ley 1098.pptx"/>
  <p:tag name="ARTICULATE_PROJECT_OPEN" val="1"/>
  <p:tag name="ARTICULATE_PRESENTER_VERSION" val="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Presentación Institucional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 Institucional" id="{5378510D-3F86-41B0-B24E-EBFF84E502B2}" vid="{1925170A-7FFB-4BDE-8A62-9F8924F39C8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4CCF45D1EB206448597A6ACCF404A65" ma:contentTypeVersion="11" ma:contentTypeDescription="Crear nuevo documento." ma:contentTypeScope="" ma:versionID="005d08f8284fc06271aeec767e680244">
  <xsd:schema xmlns:xsd="http://www.w3.org/2001/XMLSchema" xmlns:xs="http://www.w3.org/2001/XMLSchema" xmlns:p="http://schemas.microsoft.com/office/2006/metadata/properties" xmlns:ns2="cae778a9-23f7-4892-b6c3-17ac6a7b39c3" xmlns:ns3="c9bc6f6d-d7c9-4f92-9ea8-1928abe25730" targetNamespace="http://schemas.microsoft.com/office/2006/metadata/properties" ma:root="true" ma:fieldsID="71744bed86a53a3ca57a01aa830b782b" ns2:_="" ns3:_="">
    <xsd:import namespace="cae778a9-23f7-4892-b6c3-17ac6a7b39c3"/>
    <xsd:import namespace="c9bc6f6d-d7c9-4f92-9ea8-1928abe257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Descripci_x00f3_n"/>
                <xsd:element ref="ns2:Etiq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e778a9-23f7-4892-b6c3-17ac6a7b39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Descripci_x00f3_n" ma:index="15" ma:displayName="Descripción" ma:format="Dropdown" ma:internalName="Descripci_x00f3_n">
      <xsd:simpleType>
        <xsd:restriction base="dms:Note">
          <xsd:maxLength value="255"/>
        </xsd:restriction>
      </xsd:simpleType>
    </xsd:element>
    <xsd:element name="Etiq" ma:index="16" ma:displayName="Etiq" ma:description="Facultad" ma:format="Dropdown" ma:internalName="Etiq">
      <xsd:simpleType>
        <xsd:union memberTypes="dms:Text">
          <xsd:simpleType>
            <xsd:restriction base="dms:Choice">
              <xsd:enumeration value="FCiencias de la Educ. Soc. y Hum."/>
              <xsd:enumeration value="FCiencias Econ. Adm. y Cont."/>
              <xsd:enumeration value="FIng. y Ciencias Ambientales"/>
              <xsd:enumeration value="Convenios"/>
              <xsd:enumeration value="N/A"/>
            </xsd:restriction>
          </xsd:simpleType>
        </xsd:un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bc6f6d-d7c9-4f92-9ea8-1928abe2573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nombre 2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ci_x00f3_n xmlns="cae778a9-23f7-4892-b6c3-17ac6a7b39c3"/>
    <Etiq xmlns="cae778a9-23f7-4892-b6c3-17ac6a7b39c3"/>
  </documentManagement>
</p:properties>
</file>

<file path=customXml/itemProps1.xml><?xml version="1.0" encoding="utf-8"?>
<ds:datastoreItem xmlns:ds="http://schemas.openxmlformats.org/officeDocument/2006/customXml" ds:itemID="{F9C87FC4-B223-41A9-BBFD-A972011D1E2E}"/>
</file>

<file path=customXml/itemProps2.xml><?xml version="1.0" encoding="utf-8"?>
<ds:datastoreItem xmlns:ds="http://schemas.openxmlformats.org/officeDocument/2006/customXml" ds:itemID="{349FF91E-24B9-4AD0-9DC1-03A772B7CAB8}"/>
</file>

<file path=customXml/itemProps3.xml><?xml version="1.0" encoding="utf-8"?>
<ds:datastoreItem xmlns:ds="http://schemas.openxmlformats.org/officeDocument/2006/customXml" ds:itemID="{042A47E1-A9D0-403A-9DD0-1B9D769B0A76}"/>
</file>

<file path=docProps/app.xml><?xml version="1.0" encoding="utf-8"?>
<Properties xmlns="http://schemas.openxmlformats.org/officeDocument/2006/extended-properties" xmlns:vt="http://schemas.openxmlformats.org/officeDocument/2006/docPropsVTypes">
  <Template>Presentación Institucional</Template>
  <TotalTime>9904</TotalTime>
  <Words>912</Words>
  <Application>Microsoft Office PowerPoint</Application>
  <PresentationFormat>Presentación en pantalla (4:3)</PresentationFormat>
  <Paragraphs>78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Verdana</vt:lpstr>
      <vt:lpstr>Presentación Institucional</vt:lpstr>
      <vt:lpstr>LEY 1098 de 2006 Código de Infancia y Adolescencia</vt:lpstr>
      <vt:lpstr>Presentación de PowerPoint</vt:lpstr>
      <vt:lpstr>Presentación de PowerPoint</vt:lpstr>
      <vt:lpstr>Presentación de PowerPoint</vt:lpstr>
      <vt:lpstr>Título I Definiciones especiales</vt:lpstr>
      <vt:lpstr>Presentación de PowerPoint</vt:lpstr>
      <vt:lpstr>Sujetos titulares de derechos (Art. 3º)</vt:lpstr>
      <vt:lpstr>Protección integral (Art 7°)</vt:lpstr>
      <vt:lpstr>Interés superior de los niños, las niñas y los adolescentes (Art. 8º) </vt:lpstr>
      <vt:lpstr>Prevalencia de los derechos (Art. 9º)</vt:lpstr>
      <vt:lpstr>Corresponsabilidad (Art. 10°)</vt:lpstr>
      <vt:lpstr>Exigibilidad de los derechos (Art. 11°)</vt:lpstr>
      <vt:lpstr>Perspectiva de género (Art. 12°) </vt:lpstr>
      <vt:lpstr>Título I Definiciones especiales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Natalia Jaramillo Restrepo</dc:creator>
  <cp:lastModifiedBy>AsePedagógica- Mónica</cp:lastModifiedBy>
  <cp:revision>140</cp:revision>
  <dcterms:created xsi:type="dcterms:W3CDTF">2016-08-31T13:45:16Z</dcterms:created>
  <dcterms:modified xsi:type="dcterms:W3CDTF">2019-05-21T00:21:33Z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48305A1F-E8FB-4A4F-99D9-2D9B0D4F1974</vt:lpwstr>
  </property>
  <property fmtid="{D5CDD505-2E9C-101B-9397-08002B2CF9AE}" pid="3" name="ArticulatePath">
    <vt:lpwstr>PRESENTACIÓN LEY 1098</vt:lpwstr>
  </property>
  <property fmtid="{D5CDD505-2E9C-101B-9397-08002B2CF9AE}" pid="4" name="ArticulateUseProject">
    <vt:lpwstr>1</vt:lpwstr>
  </property>
  <property fmtid="{D5CDD505-2E9C-101B-9397-08002B2CF9AE}" pid="5" name="ArticulateProjectFull">
    <vt:lpwstr>C:\Users\mfer\Documents\2019\avances\Marco normativo\PRESENTACIÓN LEY 1098.ppta</vt:lpwstr>
  </property>
  <property fmtid="{D5CDD505-2E9C-101B-9397-08002B2CF9AE}" pid="6" name="ArticulateProjectVersion">
    <vt:lpwstr>8</vt:lpwstr>
  </property>
  <property fmtid="{D5CDD505-2E9C-101B-9397-08002B2CF9AE}" pid="7" name="ContentTypeId">
    <vt:lpwstr>0x010100F4CCF45D1EB206448597A6ACCF404A65</vt:lpwstr>
  </property>
</Properties>
</file>