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29/12/2010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29/12/2010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szSRMiURh1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 err="1" smtClean="0"/>
              <a:t>Life</a:t>
            </a:r>
            <a:r>
              <a:rPr lang="es-CO" dirty="0" smtClean="0"/>
              <a:t> in a </a:t>
            </a:r>
            <a:r>
              <a:rPr lang="es-CO" dirty="0" err="1" smtClean="0"/>
              <a:t>future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9269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 wonder how our world </a:t>
            </a:r>
            <a:r>
              <a:rPr lang="en-US" b="1" u="sng" dirty="0" smtClean="0">
                <a:latin typeface="Calibri" pitchFamily="34" charset="0"/>
                <a:cs typeface="Calibri" pitchFamily="34" charset="0"/>
                <a:hlinkClick r:id="rId2"/>
              </a:rPr>
              <a:t>will be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like in another fifty years. Can you imagine what it would be like living then? Flying cars, fusion power, maybe even a time machine will be invented by then.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”</a:t>
            </a:r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2852936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Calibri" pitchFamily="34" charset="0"/>
                <a:cs typeface="Calibri" pitchFamily="34" charset="0"/>
              </a:rPr>
              <a:t>Mention three innovative technologies you believe will exist in another 50 years (2061) and tell what it will/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is going to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be used for/used to. Example:</a:t>
            </a:r>
            <a:endParaRPr lang="es-CO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99592" y="4005064"/>
          <a:ext cx="7344816" cy="177696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3384376"/>
                <a:gridCol w="3960440"/>
              </a:tblGrid>
              <a:tr h="888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The tele-transportation machine 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It will be used for going from place to place instantly. 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888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The antigravity engine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It is going to be used to float and levitate things. 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340768"/>
            <a:ext cx="15621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magen 3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764704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908720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Calibri" pitchFamily="34" charset="0"/>
                <a:cs typeface="Calibri" pitchFamily="34" charset="0"/>
              </a:rPr>
              <a:t>Write and pronounce life in a future, using superlatives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a short text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example: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Flying cars will be the most used means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transport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around the world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and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Tx/>
              <a:buChar char="-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Colombia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will be the most peaceful country.</a:t>
            </a:r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endParaRPr lang="es-CO" dirty="0"/>
          </a:p>
        </p:txBody>
      </p:sp>
      <p:pic>
        <p:nvPicPr>
          <p:cNvPr id="2049" name="Imagen 3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Imagen 4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620688"/>
            <a:ext cx="68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556792"/>
            <a:ext cx="2376264" cy="154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789040"/>
            <a:ext cx="3024336" cy="205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3AE79271-D8C7-4FC5-90F8-E4A614C3E51E}"/>
</file>

<file path=customXml/itemProps2.xml><?xml version="1.0" encoding="utf-8"?>
<ds:datastoreItem xmlns:ds="http://schemas.openxmlformats.org/officeDocument/2006/customXml" ds:itemID="{63816DE8-76DD-41E2-B2E5-83672865E48C}"/>
</file>

<file path=customXml/itemProps3.xml><?xml version="1.0" encoding="utf-8"?>
<ds:datastoreItem xmlns:ds="http://schemas.openxmlformats.org/officeDocument/2006/customXml" ds:itemID="{140CF7A0-6AD4-4056-9723-ED870D4BC26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</TotalTime>
  <Words>122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Life in a future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82</cp:revision>
  <dcterms:created xsi:type="dcterms:W3CDTF">2009-03-25T12:49:46Z</dcterms:created>
  <dcterms:modified xsi:type="dcterms:W3CDTF">2010-12-29T22:59:07Z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