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7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a creative way, try to complete the next conditional sentences.</a:t>
            </a:r>
          </a:p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Complete the next conditional sentences by using WILL.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4583"/>
              </p:ext>
            </p:extLst>
          </p:nvPr>
        </p:nvGraphicFramePr>
        <p:xfrm>
          <a:off x="-13857" y="2492896"/>
          <a:ext cx="9131605" cy="4104770"/>
        </p:xfrm>
        <a:graphic>
          <a:graphicData uri="http://schemas.openxmlformats.org/drawingml/2006/table">
            <a:tbl>
              <a:tblPr/>
              <a:tblGrid>
                <a:gridCol w="8995338"/>
                <a:gridCol w="136267"/>
              </a:tblGrid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  if I win the lottery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  if I see a Martian,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  if my computer doesn’t turn on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  If my best friend says me “I love you”,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  if my graduation ceremony is tomorrow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6.  if I see my 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father/mother </a:t>
                      </a: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 trouble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  If I can ask God for a wish,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8.  If I am ten years younger, </a:t>
                      </a:r>
                      <a:r>
                        <a:rPr lang="en-US" sz="1400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  if I have just one week for living,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523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4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10. if I cheat on my activities or exams, </a:t>
                      </a:r>
                      <a:endParaRPr lang="es-CO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F5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6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409" marR="59409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179368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future actions to complete the conditional sentences: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17717"/>
              </p:ext>
            </p:extLst>
          </p:nvPr>
        </p:nvGraphicFramePr>
        <p:xfrm>
          <a:off x="0" y="2501572"/>
          <a:ext cx="914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/>
                <a:gridCol w="4176464"/>
                <a:gridCol w="442798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noProof="0" dirty="0" smtClean="0"/>
                        <a:t>If</a:t>
                      </a:r>
                      <a:r>
                        <a:rPr lang="en-US" baseline="0" noProof="0" dirty="0" smtClean="0"/>
                        <a:t> my internet is out of service,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will call the teacher to report my absence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</a:t>
                      </a:r>
                      <a:r>
                        <a:rPr lang="en-US" sz="1600" baseline="0" noProof="0" dirty="0" smtClean="0"/>
                        <a:t> I don’t send my activities on time,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</a:t>
                      </a:r>
                      <a:r>
                        <a:rPr lang="en-US" sz="1600" noProof="0" dirty="0" smtClean="0"/>
                        <a:t>there</a:t>
                      </a:r>
                      <a:r>
                        <a:rPr lang="en-US" sz="1600" baseline="0" noProof="0" dirty="0" smtClean="0"/>
                        <a:t> is a meeting tomorrow,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</a:t>
                      </a:r>
                      <a:r>
                        <a:rPr lang="en-US" sz="1600" noProof="0" dirty="0" smtClean="0"/>
                        <a:t>my</a:t>
                      </a:r>
                      <a:r>
                        <a:rPr lang="en-US" sz="1600" baseline="0" noProof="0" dirty="0" smtClean="0"/>
                        <a:t> teacher sends me a message,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</a:t>
                      </a:r>
                      <a:r>
                        <a:rPr lang="en-US" sz="1600" baseline="0" noProof="0" dirty="0" smtClean="0"/>
                        <a:t>I am not good at English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</a:t>
                      </a:r>
                      <a:r>
                        <a:rPr lang="en-US" sz="1600" baseline="0" noProof="0" dirty="0" smtClean="0"/>
                        <a:t> I am really good at English,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6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</a:t>
                      </a:r>
                      <a:r>
                        <a:rPr lang="en-US" sz="1600" baseline="0" noProof="0" dirty="0" smtClean="0"/>
                        <a:t> I enjoy what I do,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I believe in God,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8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</a:t>
                      </a:r>
                      <a:r>
                        <a:rPr lang="en-US" sz="1600" baseline="0" noProof="0" dirty="0" smtClean="0"/>
                        <a:t> </a:t>
                      </a:r>
                      <a:r>
                        <a:rPr lang="en-US" sz="1600" baseline="0" noProof="0" dirty="0" smtClean="0"/>
                        <a:t>I start studying early in the morning,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</a:t>
                      </a:r>
                      <a:r>
                        <a:rPr lang="en-US" sz="1600" noProof="0" dirty="0" smtClean="0"/>
                        <a:t>I don’t use polite expressions when chatting,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If </a:t>
                      </a:r>
                      <a:r>
                        <a:rPr lang="en-US" sz="1600" noProof="0" dirty="0" smtClean="0"/>
                        <a:t>I</a:t>
                      </a:r>
                      <a:r>
                        <a:rPr lang="en-US" sz="1600" baseline="0" noProof="0" dirty="0" smtClean="0"/>
                        <a:t> take active breaks while studying,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24971</TotalTime>
  <Words>637</Words>
  <Application>Microsoft Office PowerPoint</Application>
  <PresentationFormat>Presentación en pantalla (4:3)</PresentationFormat>
  <Paragraphs>58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3700</cp:revision>
  <dcterms:created xsi:type="dcterms:W3CDTF">2013-04-05T14:52:44Z</dcterms:created>
  <dcterms:modified xsi:type="dcterms:W3CDTF">2015-04-06T16:28:43Z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