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58" r:id="rId2"/>
    <p:sldId id="263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2004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30/06/2014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inglesmundial.com/Basico/Leccion16/Comprension-Oral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glesmundial.com/Basico/Leccion16/Juego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eslfast.com/easydialogs/ec/schoollife01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772400" cy="119970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</a:rPr>
              <a:t>Level 3</a:t>
            </a:r>
          </a:p>
          <a:p>
            <a:pPr algn="ctr"/>
            <a:endParaRPr lang="en-US" sz="3600" b="1" dirty="0">
              <a:solidFill>
                <a:srgbClr val="0070C0"/>
              </a:solidFill>
            </a:endParaRPr>
          </a:p>
          <a:p>
            <a:pPr algn="ctr"/>
            <a:endParaRPr lang="en-US" sz="3600" b="1" dirty="0" smtClean="0">
              <a:solidFill>
                <a:srgbClr val="0070C0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0070C0"/>
                </a:solidFill>
              </a:rPr>
              <a:t>Student’s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13388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See how to make sentences in future </a:t>
            </a:r>
            <a:r>
              <a:rPr lang="en-US" dirty="0" err="1" smtClean="0"/>
              <a:t>temse</a:t>
            </a:r>
            <a:r>
              <a:rPr lang="en-US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www.inglesmundial.com/Basico/Leccion16/Comprension-Oral.html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1026" name="Picture 2" descr="C:\Users\Usuario\Desktop\the fortune tell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754" y="1628800"/>
            <a:ext cx="298983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95536" y="4293096"/>
            <a:ext cx="76328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to describe your future plans?</a:t>
            </a:r>
          </a:p>
          <a:p>
            <a:endParaRPr lang="en-US" dirty="0" smtClean="0"/>
          </a:p>
          <a:p>
            <a:r>
              <a:rPr lang="en-US" dirty="0" smtClean="0"/>
              <a:t>Visit this page and play the game: «The fortune teller»</a:t>
            </a:r>
          </a:p>
          <a:p>
            <a:r>
              <a:rPr lang="es-CO" dirty="0" smtClean="0">
                <a:hlinkClick r:id="rId4"/>
              </a:rPr>
              <a:t>http</a:t>
            </a:r>
            <a:r>
              <a:rPr lang="es-CO" dirty="0">
                <a:hlinkClick r:id="rId4"/>
              </a:rPr>
              <a:t>://</a:t>
            </a:r>
            <a:r>
              <a:rPr lang="es-CO" dirty="0" smtClean="0">
                <a:hlinkClick r:id="rId4"/>
              </a:rPr>
              <a:t>www.inglesmundial.com/Basico/Leccion16/Juego.html</a:t>
            </a:r>
            <a:endParaRPr lang="es-CO" dirty="0" smtClean="0"/>
          </a:p>
          <a:p>
            <a:endParaRPr lang="es-CO" dirty="0" smtClean="0"/>
          </a:p>
          <a:p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03762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47320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Describe in future, using WILL or WILL BE + ING, your plans: study, job, family</a:t>
            </a:r>
            <a:endParaRPr lang="en-US" dirty="0"/>
          </a:p>
        </p:txBody>
      </p:sp>
      <p:pic>
        <p:nvPicPr>
          <p:cNvPr id="1026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751" y="1044432"/>
            <a:ext cx="873249" cy="772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Imagen 1" descr="C:\Users\Diego\Desktop\Quinto-uno\mic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545" y="944606"/>
            <a:ext cx="895350" cy="624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602266"/>
            <a:ext cx="1008112" cy="2397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Llamada rectangular redondeada"/>
          <p:cNvSpPr/>
          <p:nvPr/>
        </p:nvSpPr>
        <p:spPr>
          <a:xfrm>
            <a:off x="4788024" y="1407588"/>
            <a:ext cx="3024336" cy="2525468"/>
          </a:xfrm>
          <a:prstGeom prst="wedgeRoundRectCallout">
            <a:avLst>
              <a:gd name="adj1" fmla="val 57146"/>
              <a:gd name="adj2" fmla="val 3011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 a future I will be a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teacher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I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will teach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English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My students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will learn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to pronounce, read and write in this language. I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will share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good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moments with my workmates and students</a:t>
            </a:r>
            <a:r>
              <a:rPr lang="es-ES_tradnl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s-CO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01733"/>
            <a:ext cx="2317199" cy="2518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Llamada rectangular redondeada"/>
          <p:cNvSpPr/>
          <p:nvPr/>
        </p:nvSpPr>
        <p:spPr>
          <a:xfrm>
            <a:off x="2793758" y="4074503"/>
            <a:ext cx="3024336" cy="2237436"/>
          </a:xfrm>
          <a:prstGeom prst="wedgeRoundRectCallout">
            <a:avLst>
              <a:gd name="adj1" fmla="val -65711"/>
              <a:gd name="adj2" fmla="val -42557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 a future my brother will be a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police agent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He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will be catching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thieves and taking care of people in my community. He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will be working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in the streets.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	Go </a:t>
            </a:r>
            <a:r>
              <a:rPr lang="en-US" dirty="0"/>
              <a:t>to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www.eslfast.com/easydialogs/ec/schoollife01.htm</a:t>
            </a:r>
            <a:r>
              <a:rPr lang="en-US" dirty="0" smtClean="0"/>
              <a:t>               	and complete the dialogue with your own experiences and reality:</a:t>
            </a:r>
          </a:p>
        </p:txBody>
      </p:sp>
      <p:pic>
        <p:nvPicPr>
          <p:cNvPr id="2050" name="Imagen 1" descr="C:\Users\Diego\Desktop\Quinto-uno\mic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940"/>
            <a:ext cx="683568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Imagen 2" descr="MCj022205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6774" y="65306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257025"/>
              </p:ext>
            </p:extLst>
          </p:nvPr>
        </p:nvGraphicFramePr>
        <p:xfrm>
          <a:off x="-1" y="836712"/>
          <a:ext cx="9143999" cy="6021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912"/>
                <a:gridCol w="8188087"/>
              </a:tblGrid>
              <a:tr h="386931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DIALOGUE – You</a:t>
                      </a:r>
                      <a:r>
                        <a:rPr lang="es-ES_tradnl" baseline="0" dirty="0" smtClean="0"/>
                        <a:t> are</a:t>
                      </a:r>
                      <a:r>
                        <a:rPr lang="es-ES_tradnl" dirty="0" smtClean="0"/>
                        <a:t> B</a:t>
                      </a:r>
                      <a:endParaRPr lang="es-CO" dirty="0"/>
                    </a:p>
                  </a:txBody>
                  <a:tcPr/>
                </a:tc>
              </a:tr>
              <a:tr h="477039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A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 smtClean="0">
                          <a:latin typeface="Calibri" pitchFamily="34" charset="0"/>
                          <a:cs typeface="Calibri" pitchFamily="34" charset="0"/>
                        </a:rPr>
                        <a:t>Do you go</a:t>
                      </a:r>
                      <a:r>
                        <a:rPr lang="en-US" sz="2400" baseline="0" noProof="0" dirty="0" smtClean="0">
                          <a:latin typeface="Calibri" pitchFamily="34" charset="0"/>
                          <a:cs typeface="Calibri" pitchFamily="34" charset="0"/>
                        </a:rPr>
                        <a:t> to college?</a:t>
                      </a:r>
                      <a:endParaRPr lang="en-US" sz="2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77039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B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77039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A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 smtClean="0">
                          <a:latin typeface="Calibri" pitchFamily="34" charset="0"/>
                          <a:cs typeface="Calibri" pitchFamily="34" charset="0"/>
                        </a:rPr>
                        <a:t>What college do you go to?</a:t>
                      </a:r>
                      <a:endParaRPr lang="en-US" sz="2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77039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B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77039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A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 smtClean="0">
                          <a:latin typeface="Calibri" pitchFamily="34" charset="0"/>
                          <a:cs typeface="Calibri" pitchFamily="34" charset="0"/>
                        </a:rPr>
                        <a:t>Do you like it</a:t>
                      </a:r>
                      <a:r>
                        <a:rPr lang="es-ES_tradnl" sz="2400" dirty="0" smtClean="0">
                          <a:latin typeface="Calibri" pitchFamily="34" charset="0"/>
                          <a:cs typeface="Calibri" pitchFamily="34" charset="0"/>
                        </a:rPr>
                        <a:t>?</a:t>
                      </a:r>
                      <a:endParaRPr lang="es-CO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77039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B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77039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A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 smtClean="0">
                          <a:latin typeface="Calibri" pitchFamily="34" charset="0"/>
                          <a:cs typeface="Calibri" pitchFamily="34" charset="0"/>
                        </a:rPr>
                        <a:t>Why do you like it?</a:t>
                      </a:r>
                      <a:endParaRPr lang="en-US" sz="2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77039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B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77039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A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2400" dirty="0" smtClean="0">
                          <a:latin typeface="Calibri" pitchFamily="34" charset="0"/>
                          <a:cs typeface="Calibri" pitchFamily="34" charset="0"/>
                        </a:rPr>
                        <a:t>What else?</a:t>
                      </a:r>
                      <a:endParaRPr lang="es-CO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77039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B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77039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A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2400" dirty="0" smtClean="0">
                          <a:latin typeface="Calibri" pitchFamily="34" charset="0"/>
                          <a:cs typeface="Calibri" pitchFamily="34" charset="0"/>
                        </a:rPr>
                        <a:t>Anything else? </a:t>
                      </a:r>
                      <a:endParaRPr lang="es-CO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86931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B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Imagine you are a “Fortune teller” and try to say your mom or dad what will happen in the future, using your information, and giving log answers:</a:t>
            </a:r>
          </a:p>
          <a:p>
            <a:pPr algn="just"/>
            <a:endParaRPr lang="en-US" dirty="0"/>
          </a:p>
        </p:txBody>
      </p:sp>
      <p:pic>
        <p:nvPicPr>
          <p:cNvPr id="3074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667" y="255357"/>
            <a:ext cx="755576" cy="667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Usuario\Desktop\the fortune tell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298983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Llamada rectangular"/>
          <p:cNvSpPr/>
          <p:nvPr/>
        </p:nvSpPr>
        <p:spPr>
          <a:xfrm>
            <a:off x="4067944" y="1340768"/>
            <a:ext cx="4464496" cy="3816424"/>
          </a:xfrm>
          <a:prstGeom prst="wedgeRectCallout">
            <a:avLst>
              <a:gd name="adj1" fmla="val -73825"/>
              <a:gd name="adj2" fmla="val -158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Mom:</a:t>
            </a:r>
          </a:p>
          <a:p>
            <a:pPr algn="ctr"/>
            <a:r>
              <a:rPr lang="en-US" dirty="0" smtClean="0"/>
              <a:t>You will have a baby, it will be a boy/girl, and his/her name will be….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He/she will be tall, smart….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He/she will study in a virtual school in 2014….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42066794-0BC0-4283-ACCF-A34AC9A6CE02}"/>
</file>

<file path=customXml/itemProps2.xml><?xml version="1.0" encoding="utf-8"?>
<ds:datastoreItem xmlns:ds="http://schemas.openxmlformats.org/officeDocument/2006/customXml" ds:itemID="{976CEE03-E432-429D-8D2E-3B76BDCFF43A}"/>
</file>

<file path=customXml/itemProps3.xml><?xml version="1.0" encoding="utf-8"?>
<ds:datastoreItem xmlns:ds="http://schemas.openxmlformats.org/officeDocument/2006/customXml" ds:itemID="{B14754ED-09A4-4F43-90E2-DB58F6E41B09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769</TotalTime>
  <Words>247</Words>
  <Application>Microsoft Office PowerPoint</Application>
  <PresentationFormat>Presentación en pantalla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Concurrencia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Usuario</cp:lastModifiedBy>
  <cp:revision>125</cp:revision>
  <dcterms:created xsi:type="dcterms:W3CDTF">2009-03-25T12:49:46Z</dcterms:created>
  <dcterms:modified xsi:type="dcterms:W3CDTF">2014-06-30T20:39:58Z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