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1"/>
  </p:notesMasterIdLst>
  <p:sldIdLst>
    <p:sldId id="466" r:id="rId6"/>
    <p:sldId id="498" r:id="rId7"/>
    <p:sldId id="505" r:id="rId8"/>
    <p:sldId id="506" r:id="rId9"/>
    <p:sldId id="501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12/03/2015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are applying for studying in a virtual school, but you need to show you are responsible enough to spend daily hours in order to follow your schedule at school.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Remember, you need to study every day, but you also must do different activities at home, practice a sport or play a musical instrument….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Describe your daily routine, including the time you spend for studying.</a:t>
            </a:r>
          </a:p>
          <a:p>
            <a:pPr algn="just"/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(Include your pronunciation by recording your voice)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5731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You are going to meet some virtual classmates for the first time, but you do not know what they look like. What questions will you ask them before meeting?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Write some questions in which you ask about physical and personality 			description, age, hair style, eyes color….</a:t>
            </a: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(Include your pronunciation by recording your voice)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4454491"/>
              </p:ext>
            </p:extLst>
          </p:nvPr>
        </p:nvGraphicFramePr>
        <p:xfrm>
          <a:off x="-36511" y="3573016"/>
          <a:ext cx="918506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5985"/>
                <a:gridCol w="7969075"/>
              </a:tblGrid>
              <a:tr h="370840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1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noProof="0" dirty="0" smtClean="0"/>
                        <a:t>What color are your eyes</a:t>
                      </a:r>
                      <a:r>
                        <a:rPr lang="es-CO" i="1" dirty="0" smtClean="0"/>
                        <a:t>?</a:t>
                      </a:r>
                      <a:endParaRPr lang="es-CO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2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3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4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5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6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CO" dirty="0" smtClean="0"/>
                        <a:t>7</a:t>
                      </a:r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26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631" y="1772816"/>
            <a:ext cx="915731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For entering the virtual school you need to talk about your parents and their characteristics.</a:t>
            </a:r>
          </a:p>
          <a:p>
            <a:pPr algn="just"/>
            <a:endParaRPr lang="en-US" sz="14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	Describe the daily routine and characteristics of one of your parents.</a:t>
            </a:r>
          </a:p>
          <a:p>
            <a:pPr algn="just"/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Write a similar description as the one said by Lottie.</a:t>
            </a:r>
          </a:p>
          <a:p>
            <a:pPr algn="just"/>
            <a:r>
              <a:rPr lang="en-US" sz="14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  <a:r>
              <a:rPr lang="en-US" sz="1200" b="1" i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1200" b="1" i="1" dirty="0">
                <a:latin typeface="Verdana" pitchFamily="34" charset="0"/>
                <a:ea typeface="Verdana" pitchFamily="34" charset="0"/>
                <a:cs typeface="Verdana" pitchFamily="34" charset="0"/>
              </a:rPr>
              <a:t>Include your pronunciation by recording your voice)</a:t>
            </a:r>
          </a:p>
          <a:p>
            <a:pPr algn="just"/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4638547"/>
              </p:ext>
            </p:extLst>
          </p:nvPr>
        </p:nvGraphicFramePr>
        <p:xfrm>
          <a:off x="-13314" y="3180142"/>
          <a:ext cx="9144000" cy="347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noProof="0" dirty="0" smtClean="0"/>
                        <a:t>My dad/mom</a:t>
                      </a:r>
                      <a:endParaRPr lang="en-US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s-CO" dirty="0" smtClean="0"/>
                    </a:p>
                    <a:p>
                      <a:r>
                        <a:rPr lang="en-US" noProof="0" dirty="0" smtClean="0"/>
                        <a:t>He / she is…</a:t>
                      </a:r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  <a:p>
                      <a:endParaRPr lang="es-CO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297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22325</TotalTime>
  <Words>652</Words>
  <Application>Microsoft Office PowerPoint</Application>
  <PresentationFormat>Presentación en pantalla (4:3)</PresentationFormat>
  <Paragraphs>61</Paragraphs>
  <Slides>5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3578</cp:revision>
  <dcterms:created xsi:type="dcterms:W3CDTF">2013-04-05T14:52:44Z</dcterms:created>
  <dcterms:modified xsi:type="dcterms:W3CDTF">2015-03-12T16:57:26Z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